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815484C-64DA-4E8E-B00A-73B92345EAA4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4E8FA3-F8E0-4406-9990-6E7B7C115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0DFEE0-96C8-415E-8312-F1E902AF2AE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180C-36E9-4623-AAD7-79DE02C16F4E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B86A-3257-4593-A305-389DDDA79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20DB-7E13-4424-ADE5-843380BAE2E4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64C97-565F-4F2E-9712-B54B3F341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386BA-85A0-48DE-A632-D9192131EC39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6C82-4E55-46F9-8B35-B963ABC4F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E003-F0AE-4FD8-A4A6-6E3C0B6D984B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56211-6E5F-490F-9A20-BAF232A5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52F88-452A-4FA7-A4DE-17DD4067284C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BF6B1-295B-4F8A-AEBC-7089468F0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F0525-448B-409B-B676-C2ED57B803F3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57D3-27C4-408E-BE2E-79D1C9638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946F-02ED-4F41-92DF-42A284261DA6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F5F2D-FD26-4FBE-BAA4-BB8D0BD34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B4C94-0E4E-4BB6-BBF2-05E9945992F7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F498B-A26A-4DE5-BFD8-7B64F594D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3FB01-872C-487F-B6B4-7A6D9DD8F2E3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7789C-7652-4CCA-9E8E-4666C9CCD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145F-2708-45A3-A7D8-DFC65E7FEB56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65EAC-CF67-4AD3-B5E2-333FC7EF2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999B6-A871-4167-BBA9-6F89990FF385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F42A6-CA1A-4477-9EA6-35BB1C95F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3603D7-7B2F-4CE3-A4D2-79AE7551DC88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73E61-A2B5-4802-9E86-23CC43BC4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slide" Target="slide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6.png"/><Relationship Id="rId9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Con người và sức khỏe</a:t>
            </a:r>
          </a:p>
        </p:txBody>
      </p:sp>
      <p:pic>
        <p:nvPicPr>
          <p:cNvPr id="103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8" y="1676400"/>
            <a:ext cx="4408487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81563" y="3778250"/>
            <a:ext cx="4262437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88" y="533400"/>
            <a:ext cx="6934200" cy="609600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Nhờ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đâu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chúng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ta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cử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80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8813" y="1600200"/>
            <a:ext cx="4864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Chúng ta cử động được nhờ có cơ và xương.</a:t>
            </a:r>
          </a:p>
          <a:p>
            <a:endParaRPr lang="en-US">
              <a:latin typeface="Calibri" pitchFamily="34" charset="0"/>
            </a:endParaRPr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78063"/>
            <a:ext cx="4233863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 Single Corner Rectangle 10"/>
          <p:cNvSpPr/>
          <p:nvPr/>
        </p:nvSpPr>
        <p:spPr>
          <a:xfrm>
            <a:off x="7772400" y="3179763"/>
            <a:ext cx="1066800" cy="457200"/>
          </a:xfrm>
          <a:prstGeom prst="round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Cơ</a:t>
            </a:r>
            <a:endParaRPr lang="en-US" dirty="0"/>
          </a:p>
        </p:txBody>
      </p:sp>
      <p:sp>
        <p:nvSpPr>
          <p:cNvPr id="12" name="Round Single Corner Rectangle 11"/>
          <p:cNvSpPr/>
          <p:nvPr/>
        </p:nvSpPr>
        <p:spPr>
          <a:xfrm>
            <a:off x="1782763" y="3395663"/>
            <a:ext cx="1066800" cy="457200"/>
          </a:xfrm>
          <a:prstGeom prst="round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Xương</a:t>
            </a:r>
            <a:endParaRPr lang="en-US" dirty="0"/>
          </a:p>
        </p:txBody>
      </p:sp>
      <p:cxnSp>
        <p:nvCxnSpPr>
          <p:cNvPr id="14" name="Straight Connector 13"/>
          <p:cNvCxnSpPr>
            <a:stCxn id="12" idx="3"/>
          </p:cNvCxnSpPr>
          <p:nvPr/>
        </p:nvCxnSpPr>
        <p:spPr>
          <a:xfrm flipV="1">
            <a:off x="2849563" y="2868613"/>
            <a:ext cx="1570037" cy="75565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3"/>
          </p:cNvCxnSpPr>
          <p:nvPr/>
        </p:nvCxnSpPr>
        <p:spPr>
          <a:xfrm>
            <a:off x="2849563" y="3624263"/>
            <a:ext cx="1036637" cy="175895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4600" y="2868613"/>
            <a:ext cx="1447800" cy="37782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2"/>
          </p:cNvCxnSpPr>
          <p:nvPr/>
        </p:nvCxnSpPr>
        <p:spPr>
          <a:xfrm flipH="1">
            <a:off x="6324600" y="3636963"/>
            <a:ext cx="1981200" cy="146843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>
                <a:latin typeface="Arial" charset="0"/>
                <a:cs typeface="Arial" charset="0"/>
              </a:rPr>
              <a:t>Chỉ và nói tên các cơ quan vận động của cơ thể ?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71763" y="1933575"/>
            <a:ext cx="3800475" cy="38592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Kết luận</a:t>
            </a:r>
          </a:p>
        </p:txBody>
      </p:sp>
      <p:sp>
        <p:nvSpPr>
          <p:cNvPr id="4" name="Snip Single Corner Rectangle 3"/>
          <p:cNvSpPr/>
          <p:nvPr/>
        </p:nvSpPr>
        <p:spPr>
          <a:xfrm>
            <a:off x="685800" y="2286000"/>
            <a:ext cx="7772400" cy="3810000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Arial" pitchFamily="34" charset="0"/>
                <a:cs typeface="Arial" pitchFamily="34" charset="0"/>
              </a:rPr>
              <a:t>Xương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nhờ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sự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phối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hợp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Bài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1: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Cơ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quan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vận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động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46783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1.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Thực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hiện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cử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do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2538" y="2362200"/>
            <a:ext cx="1125537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528888"/>
            <a:ext cx="915988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61175" y="2490788"/>
            <a:ext cx="13160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171700" y="5092700"/>
            <a:ext cx="1828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Nghiêng người</a:t>
            </a:r>
          </a:p>
        </p:txBody>
      </p:sp>
      <p:sp>
        <p:nvSpPr>
          <p:cNvPr id="16" name="TextBox 1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4779963" y="5064125"/>
            <a:ext cx="11096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Quay cổ</a:t>
            </a:r>
          </a:p>
        </p:txBody>
      </p:sp>
      <p:sp>
        <p:nvSpPr>
          <p:cNvPr id="17" name="TextBox 16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6861175" y="4964113"/>
            <a:ext cx="1779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Cúi gập người</a:t>
            </a: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" y="2439988"/>
            <a:ext cx="889000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149850"/>
            <a:ext cx="1676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Nghỉ, nghiêm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492125"/>
            <a:ext cx="8229600" cy="708025"/>
          </a:xfrm>
        </p:spPr>
        <p:txBody>
          <a:bodyPr>
            <a:spAutoFit/>
          </a:bodyPr>
          <a:lstStyle/>
          <a:p>
            <a:pPr algn="l"/>
            <a:r>
              <a:rPr lang="en-US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Để thực hiện những động tác nghỉ,nghiêm thì các bộ phận nào của cơ thể phải cử động ?</a:t>
            </a:r>
          </a:p>
        </p:txBody>
      </p:sp>
      <p:pic>
        <p:nvPicPr>
          <p:cNvPr id="7" name="Picture 6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3563" y="1219200"/>
            <a:ext cx="1292225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19700" y="5260975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Chân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43200" y="4229100"/>
            <a:ext cx="2476500" cy="127635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92125"/>
            <a:ext cx="8229600" cy="708025"/>
          </a:xfrm>
        </p:spPr>
        <p:txBody>
          <a:bodyPr>
            <a:spAutoFit/>
          </a:bodyPr>
          <a:lstStyle/>
          <a:p>
            <a:pPr algn="l"/>
            <a:r>
              <a:rPr lang="en-US" sz="20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Để thực hiện những động tác nghiêng người thì các bộ phận nào của cơ thể phải cử động ?</a:t>
            </a:r>
          </a:p>
        </p:txBody>
      </p:sp>
      <p:pic>
        <p:nvPicPr>
          <p:cNvPr id="6" name="Picture 5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1075" y="1676400"/>
            <a:ext cx="17192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86200" y="1630363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</a:rPr>
              <a:t>Đầu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30375" y="1860550"/>
            <a:ext cx="2155825" cy="3492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17963" y="3278188"/>
            <a:ext cx="865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</a:rPr>
              <a:t>Mình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209800" y="3463925"/>
            <a:ext cx="1905000" cy="46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59225" y="2225675"/>
            <a:ext cx="73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70C0"/>
                </a:solidFill>
              </a:rPr>
              <a:t>Tay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209800" y="2362200"/>
            <a:ext cx="1905000" cy="777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 bwMode="auto">
          <a:xfrm>
            <a:off x="457200" y="492125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</a:rPr>
              <a:t>Để thực hiện những động tác quay cổ thì các bộ phận nào của cơ thể phải cử động ?</a:t>
            </a:r>
          </a:p>
        </p:txBody>
      </p:sp>
      <p:pic>
        <p:nvPicPr>
          <p:cNvPr id="7" name="Picture 6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1524000"/>
            <a:ext cx="1290638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58000" y="1528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Đầu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800600" y="1800225"/>
            <a:ext cx="1981200" cy="93663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781800" y="23622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Tay</a:t>
            </a:r>
          </a:p>
        </p:txBody>
      </p:sp>
      <p:cxnSp>
        <p:nvCxnSpPr>
          <p:cNvPr id="15" name="Straight Connector 14"/>
          <p:cNvCxnSpPr>
            <a:endCxn id="13" idx="1"/>
          </p:cNvCxnSpPr>
          <p:nvPr/>
        </p:nvCxnSpPr>
        <p:spPr>
          <a:xfrm>
            <a:off x="4800600" y="2590800"/>
            <a:ext cx="1981200" cy="158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81800" y="3636963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Mình</a:t>
            </a:r>
          </a:p>
        </p:txBody>
      </p:sp>
      <p:cxnSp>
        <p:nvCxnSpPr>
          <p:cNvPr id="20" name="Straight Connector 19"/>
          <p:cNvCxnSpPr>
            <a:endCxn id="18" idx="1"/>
          </p:cNvCxnSpPr>
          <p:nvPr/>
        </p:nvCxnSpPr>
        <p:spPr>
          <a:xfrm>
            <a:off x="4800600" y="3124200"/>
            <a:ext cx="1981200" cy="74295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 bwMode="auto">
          <a:xfrm>
            <a:off x="457200" y="492125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 b="1">
                <a:solidFill>
                  <a:srgbClr val="0070C0"/>
                </a:solidFill>
              </a:rPr>
              <a:t>Để thực hiện những động tác cúi gập người thì các bộ phận nào của cơ thể phải cử động ?</a:t>
            </a:r>
          </a:p>
        </p:txBody>
      </p:sp>
      <p:pic>
        <p:nvPicPr>
          <p:cNvPr id="7" name="Picture 6" descr="Screen Clippi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286000"/>
            <a:ext cx="2133600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86500" y="2820988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Đầu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229100" y="3094038"/>
            <a:ext cx="1981200" cy="9207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210300" y="3654425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Tay</a:t>
            </a:r>
          </a:p>
        </p:txBody>
      </p:sp>
      <p:cxnSp>
        <p:nvCxnSpPr>
          <p:cNvPr id="12" name="Straight Connector 11"/>
          <p:cNvCxnSpPr>
            <a:endCxn id="11" idx="1"/>
          </p:cNvCxnSpPr>
          <p:nvPr/>
        </p:nvCxnSpPr>
        <p:spPr>
          <a:xfrm>
            <a:off x="4229100" y="3883025"/>
            <a:ext cx="1981200" cy="317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210300" y="492918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Mình</a:t>
            </a:r>
          </a:p>
        </p:txBody>
      </p:sp>
      <p:cxnSp>
        <p:nvCxnSpPr>
          <p:cNvPr id="14" name="Straight Connector 13"/>
          <p:cNvCxnSpPr>
            <a:endCxn id="13" idx="1"/>
          </p:cNvCxnSpPr>
          <p:nvPr/>
        </p:nvCxnSpPr>
        <p:spPr>
          <a:xfrm>
            <a:off x="3733800" y="3883025"/>
            <a:ext cx="2476500" cy="127793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286500" y="5741988"/>
            <a:ext cx="129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Chân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810000" y="4710113"/>
            <a:ext cx="2476500" cy="1277937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Kết luận</a:t>
            </a:r>
          </a:p>
        </p:txBody>
      </p:sp>
      <p:sp>
        <p:nvSpPr>
          <p:cNvPr id="4" name="Round Single Corner Rectangle 3"/>
          <p:cNvSpPr/>
          <p:nvPr/>
        </p:nvSpPr>
        <p:spPr>
          <a:xfrm>
            <a:off x="457200" y="2320925"/>
            <a:ext cx="8305800" cy="3200400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cử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mình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bộ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phận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này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hoạt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nhịp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nhàng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nhờ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cơ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động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2: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biết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động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228600" y="1219200"/>
            <a:ext cx="891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Yêu cầu: Tự sờ nắn bàn tay, cổ tay, cánh tay của mình</a:t>
            </a:r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43075"/>
            <a:ext cx="3190875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743075"/>
            <a:ext cx="3505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333875"/>
            <a:ext cx="3408363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349250"/>
            <a:ext cx="42148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Dưới lớp da của cơ thể là gì?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776288"/>
            <a:ext cx="6248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Dưới lớp da có xương và cơ bắp.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863" y="1905000"/>
            <a:ext cx="33337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524000"/>
            <a:ext cx="44148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nip Single Corner Rectangle 7"/>
          <p:cNvSpPr/>
          <p:nvPr/>
        </p:nvSpPr>
        <p:spPr>
          <a:xfrm>
            <a:off x="6403975" y="3140075"/>
            <a:ext cx="1104900" cy="728663"/>
          </a:xfrm>
          <a:prstGeom prst="snip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xương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27238" y="4065588"/>
            <a:ext cx="957262" cy="5334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cơ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6800" y="3429000"/>
            <a:ext cx="960438" cy="636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nip Single Corner Rectangle 12"/>
          <p:cNvSpPr/>
          <p:nvPr/>
        </p:nvSpPr>
        <p:spPr>
          <a:xfrm>
            <a:off x="6403975" y="3009900"/>
            <a:ext cx="838200" cy="419100"/>
          </a:xfrm>
          <a:prstGeom prst="snip1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226</Words>
  <Application>Microsoft Office PowerPoint</Application>
  <PresentationFormat>On-screen Show (4:3)</PresentationFormat>
  <Paragraphs>40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Con người và sức khỏe</vt:lpstr>
      <vt:lpstr>Slide 2</vt:lpstr>
      <vt:lpstr>Để thực hiện những động tác nghỉ,nghiêm thì các bộ phận nào của cơ thể phải cử động ?</vt:lpstr>
      <vt:lpstr>Để thực hiện những động tác nghiêng người thì các bộ phận nào của cơ thể phải cử động ?</vt:lpstr>
      <vt:lpstr>Slide 5</vt:lpstr>
      <vt:lpstr>Slide 6</vt:lpstr>
      <vt:lpstr>Kết luận</vt:lpstr>
      <vt:lpstr>Hoạt động 2: Nhận biết cơ quan vận động</vt:lpstr>
      <vt:lpstr>Slide 9</vt:lpstr>
      <vt:lpstr>Slide 10</vt:lpstr>
      <vt:lpstr>Chỉ và nói tên các cơ quan vận động của cơ thể ?</vt:lpstr>
      <vt:lpstr>Kết luận</vt:lpstr>
    </vt:vector>
  </TitlesOfParts>
  <Company>CKK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Minh</cp:lastModifiedBy>
  <cp:revision>15</cp:revision>
  <dcterms:created xsi:type="dcterms:W3CDTF">2019-07-20T03:38:34Z</dcterms:created>
  <dcterms:modified xsi:type="dcterms:W3CDTF">2019-08-27T14:06:47Z</dcterms:modified>
</cp:coreProperties>
</file>