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77" r:id="rId4"/>
    <p:sldId id="297" r:id="rId5"/>
    <p:sldId id="298" r:id="rId6"/>
    <p:sldId id="299" r:id="rId7"/>
    <p:sldId id="300" r:id="rId8"/>
    <p:sldId id="301" r:id="rId9"/>
    <p:sldId id="302" r:id="rId10"/>
    <p:sldId id="303" r:id="rId11"/>
    <p:sldId id="294" r:id="rId12"/>
    <p:sldId id="280" r:id="rId13"/>
    <p:sldId id="279" r:id="rId14"/>
    <p:sldId id="304" r:id="rId15"/>
    <p:sldId id="295" r:id="rId16"/>
    <p:sldId id="296" r:id="rId17"/>
    <p:sldId id="281" r:id="rId18"/>
    <p:sldId id="305" r:id="rId19"/>
    <p:sldId id="268" r:id="rId20"/>
    <p:sldId id="274" r:id="rId21"/>
    <p:sldId id="289" r:id="rId22"/>
    <p:sldId id="265" r:id="rId23"/>
    <p:sldId id="26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CC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4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238AA1-44C1-47E2-A589-561C39C6A6BC}" type="datetimeFigureOut">
              <a:rPr lang="en-US"/>
              <a:pPr>
                <a:defRPr/>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A137FB-5974-465E-A72F-A9D461C2EC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F6F98F-3DCB-45EC-A2E3-3942A5F30E23}" type="slidenum">
              <a:rPr lang="en-US">
                <a:cs typeface="Arial" charset="0"/>
              </a:rPr>
              <a:pPr fontAlgn="base">
                <a:spcBef>
                  <a:spcPct val="0"/>
                </a:spcBef>
                <a:spcAft>
                  <a:spcPct val="0"/>
                </a:spcAft>
                <a:defRPr/>
              </a:pPr>
              <a:t>3</a:t>
            </a:fld>
            <a:endParaRPr lang="en-US">
              <a:cs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811638-670D-415F-B6E1-FA4592521B5A}"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827E7-6DFE-4FC3-A6F9-BEF43027CC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CD723-B098-4503-8CC7-5221E55DA6AD}"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FFF735-CB64-44FA-A3EB-4CACDC2743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CA537-68B7-4F60-9D2C-97EA6C790E37}"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8DC417-C99B-4F2F-AF1A-256601A60F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0BC196AC-F248-450E-B127-0C956BF140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9F44F5-9C8A-4E89-BF0F-959D96D6E1A0}"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F01C2-D2DD-4546-9681-B564F6E962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C8B120-D130-42BB-97B0-3649004B09FF}"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E2BC61-12E7-4FF6-A903-9B22705C91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036B16-FFAE-4369-B2CA-2610B270CD15}"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B62398-751F-462F-B636-8D00F297AC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D1F544-1FD2-436B-934B-B2B4FCD6E77E}" type="datetimeFigureOut">
              <a:rPr lang="en-US"/>
              <a:pPr>
                <a:defRPr/>
              </a:pPr>
              <a:t>11/14/2018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1CE5D0-F195-4D9A-AFDA-1B47B7DDB5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A787DF-B882-4BB6-8819-A27DA4F41A5E}" type="datetimeFigureOut">
              <a:rPr lang="en-US"/>
              <a:pPr>
                <a:defRPr/>
              </a:pPr>
              <a:t>11/14/2018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7DA4BF-14B0-4256-A978-5C5AFAB6B1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7E4A81-6ED1-4E49-AE55-626ECC528241}" type="datetimeFigureOut">
              <a:rPr lang="en-US"/>
              <a:pPr>
                <a:defRPr/>
              </a:pPr>
              <a:t>11/14/2018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3ABCC3-127B-4638-9591-D70854A75A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48C258-1B09-45CE-B905-9E3C630519BA}"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AC8CE4-E1B9-458E-97A8-62C0544410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4D848C-A530-4073-A274-6692C0EF7CC8}"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F58AF4-BD4E-4FDF-9B96-50C6057F82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8AEB35-0AF8-4286-A918-606D92CACFBD}" type="datetimeFigureOut">
              <a:rPr lang="en-US"/>
              <a:pPr>
                <a:defRPr/>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7221D6-5EBC-43FB-B026-652E0F510E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MISS%20THU\NHAC\nhac\nhac%20nuoc%20ngoai\NUOC%20NGOAI\Tarzan%20&amp;%20jane%20_Toy%20Box.mp3" TargetMode="Externa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1b5269f439381bc2464bad5f62aa6eb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704" name="WordArt 32"/>
          <p:cNvSpPr>
            <a:spLocks noChangeArrowheads="1" noChangeShapeType="1" noTextEdit="1"/>
          </p:cNvSpPr>
          <p:nvPr/>
        </p:nvSpPr>
        <p:spPr bwMode="auto">
          <a:xfrm>
            <a:off x="1295400" y="381000"/>
            <a:ext cx="7010400" cy="762000"/>
          </a:xfrm>
          <a:prstGeom prst="rect">
            <a:avLst/>
          </a:prstGeom>
        </p:spPr>
        <p:txBody>
          <a:bodyPr wrap="none" fromWordArt="1">
            <a:prstTxWarp prst="textPlain">
              <a:avLst>
                <a:gd name="adj" fmla="val 50000"/>
              </a:avLst>
            </a:prstTxWarp>
          </a:bodyPr>
          <a:lstStyle/>
          <a:p>
            <a:pPr algn="ctr"/>
            <a:r>
              <a:rPr lang="vi-VN" sz="4800" b="1" kern="10">
                <a:ln w="9525">
                  <a:solidFill>
                    <a:srgbClr val="FF00FF"/>
                  </a:solidFill>
                  <a:round/>
                  <a:headEnd/>
                  <a:tailEnd/>
                </a:ln>
                <a:latin typeface="Times New Roman"/>
                <a:cs typeface="Times New Roman"/>
              </a:rPr>
              <a:t>TRƯỜNG TIỂU HỌC MẠC THỊ BƯỞI</a:t>
            </a:r>
            <a:endParaRPr lang="en-US" sz="4800" b="1" kern="10">
              <a:ln w="9525">
                <a:solidFill>
                  <a:srgbClr val="FF00FF"/>
                </a:solidFill>
                <a:round/>
                <a:headEnd/>
                <a:tailEnd/>
              </a:ln>
              <a:latin typeface="Times New Roman"/>
              <a:cs typeface="Times New Roman"/>
            </a:endParaRPr>
          </a:p>
        </p:txBody>
      </p:sp>
      <p:sp>
        <p:nvSpPr>
          <p:cNvPr id="28703" name="WordArt 31"/>
          <p:cNvSpPr>
            <a:spLocks noChangeArrowheads="1" noChangeShapeType="1" noTextEdit="1"/>
          </p:cNvSpPr>
          <p:nvPr/>
        </p:nvSpPr>
        <p:spPr bwMode="auto">
          <a:xfrm>
            <a:off x="2286000" y="2514600"/>
            <a:ext cx="5867400" cy="1200150"/>
          </a:xfrm>
          <a:prstGeom prst="rect">
            <a:avLst/>
          </a:prstGeom>
        </p:spPr>
        <p:txBody>
          <a:bodyPr wrap="none" fromWordArt="1">
            <a:prstTxWarp prst="textPlain">
              <a:avLst>
                <a:gd name="adj" fmla="val 50000"/>
              </a:avLst>
            </a:prstTxWarp>
          </a:bodyPr>
          <a:lstStyle/>
          <a:p>
            <a:pPr algn="ctr"/>
            <a:r>
              <a:rPr lang="en-US" sz="2800" b="1" kern="10">
                <a:ln w="9525">
                  <a:solidFill>
                    <a:srgbClr val="0000FF"/>
                  </a:solidFill>
                  <a:round/>
                  <a:headEnd/>
                  <a:tailEnd/>
                </a:ln>
                <a:solidFill>
                  <a:srgbClr val="000000"/>
                </a:solidFill>
                <a:latin typeface="Times New Roman"/>
                <a:cs typeface="Times New Roman"/>
              </a:rPr>
              <a:t>LUYỆN TỪ VÀ CÂU</a:t>
            </a:r>
          </a:p>
          <a:p>
            <a:pPr algn="ctr"/>
            <a:r>
              <a:rPr lang="en-US" sz="2800" b="1" kern="10">
                <a:ln w="9525">
                  <a:solidFill>
                    <a:srgbClr val="0000FF"/>
                  </a:solidFill>
                  <a:round/>
                  <a:headEnd/>
                  <a:tailEnd/>
                </a:ln>
                <a:solidFill>
                  <a:srgbClr val="000000"/>
                </a:solidFill>
                <a:latin typeface="Times New Roman"/>
                <a:cs typeface="Times New Roman"/>
              </a:rPr>
              <a:t>LỚP 3C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8704"/>
                                        </p:tgtEl>
                                        <p:attrNameLst>
                                          <p:attrName>style.visibility</p:attrName>
                                        </p:attrNameLst>
                                      </p:cBhvr>
                                      <p:to>
                                        <p:strVal val="visible"/>
                                      </p:to>
                                    </p:set>
                                    <p:animEffect transition="in" filter="wedge">
                                      <p:cBhvr>
                                        <p:cTn id="7" dur="500"/>
                                        <p:tgtEl>
                                          <p:spTgt spid="28704"/>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28703"/>
                                        </p:tgtEl>
                                        <p:attrNameLst>
                                          <p:attrName>style.visibility</p:attrName>
                                        </p:attrNameLst>
                                      </p:cBhvr>
                                      <p:to>
                                        <p:strVal val="visible"/>
                                      </p:to>
                                    </p:set>
                                    <p:anim calcmode="lin" valueType="num">
                                      <p:cBhvr>
                                        <p:cTn id="11" dur="1000" fill="hold"/>
                                        <p:tgtEl>
                                          <p:spTgt spid="28703"/>
                                        </p:tgtEl>
                                        <p:attrNameLst>
                                          <p:attrName>ppt_w</p:attrName>
                                        </p:attrNameLst>
                                      </p:cBhvr>
                                      <p:tavLst>
                                        <p:tav tm="0">
                                          <p:val>
                                            <p:strVal val="#ppt_w+.3"/>
                                          </p:val>
                                        </p:tav>
                                        <p:tav tm="100000">
                                          <p:val>
                                            <p:strVal val="#ppt_w"/>
                                          </p:val>
                                        </p:tav>
                                      </p:tavLst>
                                    </p:anim>
                                    <p:anim calcmode="lin" valueType="num">
                                      <p:cBhvr>
                                        <p:cTn id="12" dur="1000" fill="hold"/>
                                        <p:tgtEl>
                                          <p:spTgt spid="28703"/>
                                        </p:tgtEl>
                                        <p:attrNameLst>
                                          <p:attrName>ppt_h</p:attrName>
                                        </p:attrNameLst>
                                      </p:cBhvr>
                                      <p:tavLst>
                                        <p:tav tm="0">
                                          <p:val>
                                            <p:strVal val="#ppt_h"/>
                                          </p:val>
                                        </p:tav>
                                        <p:tav tm="100000">
                                          <p:val>
                                            <p:strVal val="#ppt_h"/>
                                          </p:val>
                                        </p:tav>
                                      </p:tavLst>
                                    </p:anim>
                                    <p:animEffect transition="in" filter="fade">
                                      <p:cBhvr>
                                        <p:cTn id="13" dur="1000"/>
                                        <p:tgtEl>
                                          <p:spTgt spid="28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4" grpId="0" animBg="1"/>
      <p:bldP spid="287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BandoTngyen1"/>
          <p:cNvPicPr>
            <a:picLocks noChangeAspect="1" noChangeArrowheads="1"/>
          </p:cNvPicPr>
          <p:nvPr/>
        </p:nvPicPr>
        <p:blipFill>
          <a:blip r:embed="rId2"/>
          <a:srcRect r="-92"/>
          <a:stretch>
            <a:fillRect/>
          </a:stretch>
        </p:blipFill>
        <p:spPr bwMode="auto">
          <a:xfrm>
            <a:off x="1600200" y="0"/>
            <a:ext cx="5943600" cy="6858000"/>
          </a:xfrm>
          <a:prstGeom prst="rect">
            <a:avLst/>
          </a:prstGeom>
          <a:noFill/>
          <a:ln w="9525">
            <a:noFill/>
            <a:miter lim="800000"/>
            <a:headEnd/>
            <a:tailEnd/>
          </a:ln>
        </p:spPr>
      </p:pic>
      <p:sp>
        <p:nvSpPr>
          <p:cNvPr id="25602" name="Rectangle 5"/>
          <p:cNvSpPr>
            <a:spLocks noChangeArrowheads="1"/>
          </p:cNvSpPr>
          <p:nvPr/>
        </p:nvSpPr>
        <p:spPr bwMode="auto">
          <a:xfrm>
            <a:off x="3505200" y="4191000"/>
            <a:ext cx="1371600" cy="304800"/>
          </a:xfrm>
          <a:prstGeom prst="rect">
            <a:avLst/>
          </a:prstGeom>
          <a:solidFill>
            <a:schemeClr val="bg1"/>
          </a:solidFill>
          <a:ln w="9525">
            <a:noFill/>
            <a:miter lim="800000"/>
            <a:headEnd/>
            <a:tailEnd/>
          </a:ln>
        </p:spPr>
        <p:txBody>
          <a:bodyPr wrap="none" anchor="ctr"/>
          <a:lstStyle/>
          <a:p>
            <a:pPr algn="ctr">
              <a:buClr>
                <a:schemeClr val="accent1"/>
              </a:buClr>
              <a:buSzPct val="70000"/>
              <a:buFont typeface="Wingdings" pitchFamily="2" charset="2"/>
              <a:buNone/>
            </a:pPr>
            <a:endParaRPr lang="vi-VN" altLang="vi-VN" sz="1400">
              <a:solidFill>
                <a:srgbClr val="000000"/>
              </a:solidFill>
              <a:latin typeface="Century Schoolbook"/>
            </a:endParaRPr>
          </a:p>
        </p:txBody>
      </p:sp>
      <p:sp>
        <p:nvSpPr>
          <p:cNvPr id="61446" name="Text Box 6"/>
          <p:cNvSpPr txBox="1">
            <a:spLocks noChangeArrowheads="1"/>
          </p:cNvSpPr>
          <p:nvPr/>
        </p:nvSpPr>
        <p:spPr bwMode="auto">
          <a:xfrm>
            <a:off x="2800350" y="4191000"/>
            <a:ext cx="3048000" cy="579438"/>
          </a:xfrm>
          <a:prstGeom prst="rect">
            <a:avLst/>
          </a:prstGeom>
          <a:noFill/>
          <a:ln w="9525">
            <a:noFill/>
            <a:miter lim="800000"/>
            <a:headEnd/>
            <a:tailEnd/>
          </a:ln>
        </p:spPr>
        <p:txBody>
          <a:bodyPr>
            <a:spAutoFit/>
          </a:bodyPr>
          <a:lstStyle/>
          <a:p>
            <a:pPr>
              <a:spcBef>
                <a:spcPct val="50000"/>
              </a:spcBef>
              <a:buClr>
                <a:schemeClr val="accent1"/>
              </a:buClr>
              <a:buSzPct val="70000"/>
              <a:buFont typeface="Wingdings" pitchFamily="2" charset="2"/>
              <a:buNone/>
            </a:pPr>
            <a:r>
              <a:rPr lang="en-US" altLang="vi-VN" sz="2400">
                <a:solidFill>
                  <a:srgbClr val="FF3300"/>
                </a:solidFill>
                <a:latin typeface="Times New Roman" pitchFamily="18" charset="0"/>
              </a:rPr>
              <a:t>Tây Nguyên</a:t>
            </a:r>
          </a:p>
        </p:txBody>
      </p:sp>
      <p:sp>
        <p:nvSpPr>
          <p:cNvPr id="61448" name="AutoShape 8"/>
          <p:cNvSpPr>
            <a:spLocks noChangeArrowheads="1"/>
          </p:cNvSpPr>
          <p:nvPr/>
        </p:nvSpPr>
        <p:spPr bwMode="auto">
          <a:xfrm rot="1230579">
            <a:off x="4191000" y="3657600"/>
            <a:ext cx="1066800" cy="457200"/>
          </a:xfrm>
          <a:prstGeom prst="rightArrow">
            <a:avLst>
              <a:gd name="adj1" fmla="val 50000"/>
              <a:gd name="adj2" fmla="val 58333"/>
            </a:avLst>
          </a:prstGeom>
          <a:gradFill rotWithShape="1">
            <a:gsLst>
              <a:gs pos="0">
                <a:srgbClr val="FA0065"/>
              </a:gs>
              <a:gs pos="100000">
                <a:srgbClr val="74002F"/>
              </a:gs>
            </a:gsLst>
            <a:lin ang="5400000" scaled="1"/>
          </a:gradFill>
          <a:ln w="9525">
            <a:solidFill>
              <a:schemeClr val="tx1"/>
            </a:solidFill>
            <a:miter lim="800000"/>
            <a:headEnd/>
            <a:tailEnd/>
          </a:ln>
        </p:spPr>
        <p:txBody>
          <a:bodyPr wrap="none" anchor="ctr"/>
          <a:lstStyle/>
          <a:p>
            <a:pPr algn="ctr">
              <a:buClr>
                <a:schemeClr val="accent1"/>
              </a:buClr>
              <a:buSzPct val="70000"/>
              <a:buFont typeface="Wingdings" pitchFamily="2" charset="2"/>
              <a:buNone/>
            </a:pPr>
            <a:endParaRPr lang="vi-VN" altLang="vi-VN" sz="1400">
              <a:solidFill>
                <a:srgbClr val="000000"/>
              </a:solidFill>
              <a:latin typeface="Century Schoolboo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ox(in)">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strips(downRight)">
                                      <p:cBhvr>
                                        <p:cTn id="12" dur="500"/>
                                        <p:tgtEl>
                                          <p:spTgt spid="61448"/>
                                        </p:tgtEl>
                                      </p:cBhvr>
                                    </p:animEffect>
                                  </p:childTnLst>
                                </p:cTn>
                              </p:par>
                            </p:childTnLst>
                          </p:cTn>
                        </p:par>
                        <p:par>
                          <p:cTn id="13" fill="hold" nodeType="afterGroup">
                            <p:stCondLst>
                              <p:cond delay="500"/>
                            </p:stCondLst>
                            <p:childTnLst>
                              <p:par>
                                <p:cTn id="14" presetID="16" presetClass="entr" presetSubtype="42" fill="hold" grpId="0" nodeType="afterEffect">
                                  <p:stCondLst>
                                    <p:cond delay="0"/>
                                  </p:stCondLst>
                                  <p:childTnLst>
                                    <p:set>
                                      <p:cBhvr>
                                        <p:cTn id="15" dur="1" fill="hold">
                                          <p:stCondLst>
                                            <p:cond delay="0"/>
                                          </p:stCondLst>
                                        </p:cTn>
                                        <p:tgtEl>
                                          <p:spTgt spid="61446"/>
                                        </p:tgtEl>
                                        <p:attrNameLst>
                                          <p:attrName>style.visibility</p:attrName>
                                        </p:attrNameLst>
                                      </p:cBhvr>
                                      <p:to>
                                        <p:strVal val="visible"/>
                                      </p:to>
                                    </p:set>
                                    <p:animEffect transition="in" filter="barn(outHorizontal)">
                                      <p:cBhvr>
                                        <p:cTn id="16" dur="500"/>
                                        <p:tgtEl>
                                          <p:spTgt spid="61446"/>
                                        </p:tgtEl>
                                      </p:cBhvr>
                                    </p:animEffect>
                                  </p:childTnLst>
                                </p:cTn>
                              </p:par>
                            </p:childTnLst>
                          </p:cTn>
                        </p:par>
                        <p:par>
                          <p:cTn id="17" fill="hold" nodeType="afterGroup">
                            <p:stCondLst>
                              <p:cond delay="1000"/>
                            </p:stCondLst>
                            <p:childTnLst>
                              <p:par>
                                <p:cTn id="18" presetID="6" presetClass="emph" presetSubtype="0" repeatCount="indefinite" fill="hold" grpId="1" nodeType="afterEffect">
                                  <p:stCondLst>
                                    <p:cond delay="0"/>
                                  </p:stCondLst>
                                  <p:childTnLst>
                                    <p:animScale>
                                      <p:cBhvr>
                                        <p:cTn id="19" dur="2000" fill="hold"/>
                                        <p:tgtEl>
                                          <p:spTgt spid="614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8" grpId="0" animBg="1"/>
      <p:bldP spid="6144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4" name="Picture 10" descr="cong-chieng-tay-nguyen-da-bot-chay-mau-sau-10-nam-thanh-di-san-nhan-loai"/>
          <p:cNvPicPr>
            <a:picLocks noChangeAspect="1" noChangeArrowheads="1"/>
          </p:cNvPicPr>
          <p:nvPr/>
        </p:nvPicPr>
        <p:blipFill>
          <a:blip r:embed="rId2"/>
          <a:srcRect/>
          <a:stretch>
            <a:fillRect/>
          </a:stretch>
        </p:blipFill>
        <p:spPr bwMode="auto">
          <a:xfrm>
            <a:off x="4572000" y="3352800"/>
            <a:ext cx="4191000" cy="3162300"/>
          </a:xfrm>
          <a:prstGeom prst="rect">
            <a:avLst/>
          </a:prstGeom>
          <a:noFill/>
        </p:spPr>
      </p:pic>
      <p:pic>
        <p:nvPicPr>
          <p:cNvPr id="26635" name="Picture 11" descr="9482003"/>
          <p:cNvPicPr>
            <a:picLocks noChangeAspect="1" noChangeArrowheads="1"/>
          </p:cNvPicPr>
          <p:nvPr/>
        </p:nvPicPr>
        <p:blipFill>
          <a:blip r:embed="rId3"/>
          <a:srcRect/>
          <a:stretch>
            <a:fillRect/>
          </a:stretch>
        </p:blipFill>
        <p:spPr bwMode="auto">
          <a:xfrm>
            <a:off x="4648200" y="228600"/>
            <a:ext cx="4114800" cy="2971800"/>
          </a:xfrm>
          <a:prstGeom prst="rect">
            <a:avLst/>
          </a:prstGeom>
          <a:noFill/>
        </p:spPr>
      </p:pic>
      <p:pic>
        <p:nvPicPr>
          <p:cNvPr id="26637" name="Picture 13" descr="tải xuống (1)"/>
          <p:cNvPicPr>
            <a:picLocks noChangeAspect="1" noChangeArrowheads="1"/>
          </p:cNvPicPr>
          <p:nvPr/>
        </p:nvPicPr>
        <p:blipFill>
          <a:blip r:embed="rId4"/>
          <a:srcRect/>
          <a:stretch>
            <a:fillRect/>
          </a:stretch>
        </p:blipFill>
        <p:spPr bwMode="auto">
          <a:xfrm>
            <a:off x="228600" y="3352800"/>
            <a:ext cx="4114800" cy="3124200"/>
          </a:xfrm>
          <a:prstGeom prst="rect">
            <a:avLst/>
          </a:prstGeom>
          <a:noFill/>
        </p:spPr>
      </p:pic>
      <p:pic>
        <p:nvPicPr>
          <p:cNvPr id="26638" name="Picture 14" descr="nha-rong-kon-klor-tay-nguyen-ban-do-du-lich-tay-nguyen-vntrip"/>
          <p:cNvPicPr>
            <a:picLocks noChangeAspect="1" noChangeArrowheads="1"/>
          </p:cNvPicPr>
          <p:nvPr/>
        </p:nvPicPr>
        <p:blipFill>
          <a:blip r:embed="rId5"/>
          <a:srcRect/>
          <a:stretch>
            <a:fillRect/>
          </a:stretch>
        </p:blipFill>
        <p:spPr bwMode="auto">
          <a:xfrm>
            <a:off x="228600" y="304800"/>
            <a:ext cx="4267200" cy="2900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8"/>
                                        </p:tgtEl>
                                        <p:attrNameLst>
                                          <p:attrName>style.visibility</p:attrName>
                                        </p:attrNameLst>
                                      </p:cBhvr>
                                      <p:to>
                                        <p:strVal val="visible"/>
                                      </p:to>
                                    </p:set>
                                    <p:anim calcmode="lin" valueType="num">
                                      <p:cBhvr additive="base">
                                        <p:cTn id="7" dur="500" fill="hold"/>
                                        <p:tgtEl>
                                          <p:spTgt spid="26638"/>
                                        </p:tgtEl>
                                        <p:attrNameLst>
                                          <p:attrName>ppt_x</p:attrName>
                                        </p:attrNameLst>
                                      </p:cBhvr>
                                      <p:tavLst>
                                        <p:tav tm="0">
                                          <p:val>
                                            <p:strVal val="#ppt_x"/>
                                          </p:val>
                                        </p:tav>
                                        <p:tav tm="100000">
                                          <p:val>
                                            <p:strVal val="#ppt_x"/>
                                          </p:val>
                                        </p:tav>
                                      </p:tavLst>
                                    </p:anim>
                                    <p:anim calcmode="lin" valueType="num">
                                      <p:cBhvr additive="base">
                                        <p:cTn id="8" dur="500" fill="hold"/>
                                        <p:tgtEl>
                                          <p:spTgt spid="266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5"/>
                                        </p:tgtEl>
                                        <p:attrNameLst>
                                          <p:attrName>style.visibility</p:attrName>
                                        </p:attrNameLst>
                                      </p:cBhvr>
                                      <p:to>
                                        <p:strVal val="visible"/>
                                      </p:to>
                                    </p:set>
                                    <p:anim calcmode="lin" valueType="num">
                                      <p:cBhvr additive="base">
                                        <p:cTn id="11" dur="500" fill="hold"/>
                                        <p:tgtEl>
                                          <p:spTgt spid="26635"/>
                                        </p:tgtEl>
                                        <p:attrNameLst>
                                          <p:attrName>ppt_x</p:attrName>
                                        </p:attrNameLst>
                                      </p:cBhvr>
                                      <p:tavLst>
                                        <p:tav tm="0">
                                          <p:val>
                                            <p:strVal val="#ppt_x"/>
                                          </p:val>
                                        </p:tav>
                                        <p:tav tm="100000">
                                          <p:val>
                                            <p:strVal val="#ppt_x"/>
                                          </p:val>
                                        </p:tav>
                                      </p:tavLst>
                                    </p:anim>
                                    <p:anim calcmode="lin" valueType="num">
                                      <p:cBhvr additive="base">
                                        <p:cTn id="12" dur="500" fill="hold"/>
                                        <p:tgtEl>
                                          <p:spTgt spid="26635"/>
                                        </p:tgtEl>
                                        <p:attrNameLst>
                                          <p:attrName>ppt_y</p:attrName>
                                        </p:attrNameLst>
                                      </p:cBhvr>
                                      <p:tavLst>
                                        <p:tav tm="0">
                                          <p:val>
                                            <p:strVal val="1+#ppt_h/2"/>
                                          </p:val>
                                        </p:tav>
                                        <p:tav tm="100000">
                                          <p:val>
                                            <p:strVal val="#ppt_y"/>
                                          </p:val>
                                        </p:tav>
                                      </p:tavLst>
                                    </p:anim>
                                  </p:childTnLst>
                                </p:cTn>
                              </p:par>
                              <p:par>
                                <p:cTn id="13" presetID="8" presetClass="entr" presetSubtype="16" fill="hold" nodeType="withEffect">
                                  <p:stCondLst>
                                    <p:cond delay="0"/>
                                  </p:stCondLst>
                                  <p:childTnLst>
                                    <p:set>
                                      <p:cBhvr>
                                        <p:cTn id="14" dur="1" fill="hold">
                                          <p:stCondLst>
                                            <p:cond delay="0"/>
                                          </p:stCondLst>
                                        </p:cTn>
                                        <p:tgtEl>
                                          <p:spTgt spid="26637"/>
                                        </p:tgtEl>
                                        <p:attrNameLst>
                                          <p:attrName>style.visibility</p:attrName>
                                        </p:attrNameLst>
                                      </p:cBhvr>
                                      <p:to>
                                        <p:strVal val="visible"/>
                                      </p:to>
                                    </p:set>
                                    <p:animEffect transition="in" filter="diamond(in)">
                                      <p:cBhvr>
                                        <p:cTn id="15" dur="2000"/>
                                        <p:tgtEl>
                                          <p:spTgt spid="26637"/>
                                        </p:tgtEl>
                                      </p:cBhvr>
                                    </p:animEffect>
                                  </p:childTnLst>
                                </p:cTn>
                              </p:par>
                              <p:par>
                                <p:cTn id="16" presetID="8" presetClass="entr" presetSubtype="16" fill="hold"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diamond(in)">
                                      <p:cBhvr>
                                        <p:cTn id="18" dur="2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200400"/>
            <a:ext cx="73914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Thảo</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luận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fontAlgn="auto">
              <a:spcBef>
                <a:spcPts val="0"/>
              </a:spcBef>
              <a:spcAft>
                <a:spcPts val="0"/>
              </a:spcAft>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nhóm</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ĐÔI</a:t>
            </a:r>
          </a:p>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( 5 PHÚT)</a:t>
            </a:r>
          </a:p>
        </p:txBody>
      </p:sp>
      <p:graphicFrame>
        <p:nvGraphicFramePr>
          <p:cNvPr id="87051" name="Object 11"/>
          <p:cNvGraphicFramePr>
            <a:graphicFrameLocks noChangeAspect="1"/>
          </p:cNvGraphicFramePr>
          <p:nvPr/>
        </p:nvGraphicFramePr>
        <p:xfrm>
          <a:off x="2667000" y="304800"/>
          <a:ext cx="3810000" cy="2590800"/>
        </p:xfrm>
        <a:graphic>
          <a:graphicData uri="http://schemas.openxmlformats.org/presentationml/2006/ole">
            <p:oleObj spid="_x0000_s39938" name="Clip" r:id="rId5" imgW="4046400" imgH="3352320" progId="">
              <p:embed/>
            </p:oleObj>
          </a:graphicData>
        </a:graphic>
      </p:graphicFrame>
      <p:pic>
        <p:nvPicPr>
          <p:cNvPr id="7" name="Tarzan &amp; jane _Toy Box.mp3">
            <a:hlinkClick r:id="" action="ppaction://media"/>
          </p:cNvPr>
          <p:cNvPicPr>
            <a:picLocks noRot="1" noChangeAspect="1"/>
          </p:cNvPicPr>
          <p:nvPr>
            <a:audioFile r:link="rId2"/>
          </p:nvPr>
        </p:nvPicPr>
        <p:blipFill>
          <a:blip r:embed="rId6"/>
          <a:srcRect/>
          <a:stretch>
            <a:fillRect/>
          </a:stretch>
        </p:blipFill>
        <p:spPr bwMode="auto">
          <a:xfrm>
            <a:off x="8610600" y="6324600"/>
            <a:ext cx="533400" cy="533400"/>
          </a:xfrm>
          <a:prstGeom prst="rect">
            <a:avLst/>
          </a:prstGeom>
          <a:noFill/>
          <a:ln w="9525">
            <a:noFill/>
            <a:miter lim="800000"/>
            <a:headEnd/>
            <a:tailEnd/>
          </a:ln>
        </p:spPr>
      </p:pic>
    </p:spTree>
  </p:cSld>
  <p:clrMapOvr>
    <a:masterClrMapping/>
  </p:clrMapOvr>
  <p:transition>
    <p:sndAc>
      <p:stSnd>
        <p:snd r:embed="rId4"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62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88"/>
          <p:cNvPicPr>
            <a:picLocks noChangeAspect="1" noChangeArrowheads="1"/>
          </p:cNvPicPr>
          <p:nvPr/>
        </p:nvPicPr>
        <p:blipFill>
          <a:blip r:embed="rId2"/>
          <a:srcRect t="18822" b="10843"/>
          <a:stretch>
            <a:fillRect/>
          </a:stretch>
        </p:blipFill>
        <p:spPr bwMode="auto">
          <a:xfrm>
            <a:off x="0" y="0"/>
            <a:ext cx="9132888" cy="6858000"/>
          </a:xfrm>
          <a:prstGeom prst="rect">
            <a:avLst/>
          </a:prstGeom>
          <a:noFill/>
          <a:ln w="9525">
            <a:noFill/>
            <a:miter lim="800000"/>
            <a:headEnd/>
            <a:tailEnd/>
          </a:ln>
        </p:spPr>
      </p:pic>
      <p:pic>
        <p:nvPicPr>
          <p:cNvPr id="46082" name="Picture 2" descr="88"/>
          <p:cNvPicPr>
            <a:picLocks noChangeAspect="1" noChangeArrowheads="1"/>
          </p:cNvPicPr>
          <p:nvPr/>
        </p:nvPicPr>
        <p:blipFill>
          <a:blip r:embed="rId2"/>
          <a:srcRect t="18822" b="10843"/>
          <a:stretch>
            <a:fillRect/>
          </a:stretch>
        </p:blipFill>
        <p:spPr bwMode="auto">
          <a:xfrm>
            <a:off x="0" y="0"/>
            <a:ext cx="9132888" cy="6858000"/>
          </a:xfrm>
          <a:prstGeom prst="rect">
            <a:avLst/>
          </a:prstGeom>
          <a:noFill/>
          <a:ln w="9525">
            <a:noFill/>
            <a:miter lim="800000"/>
            <a:headEnd/>
            <a:tailEnd/>
          </a:ln>
        </p:spPr>
      </p:pic>
      <p:sp>
        <p:nvSpPr>
          <p:cNvPr id="36866" name="Rectangle 2"/>
          <p:cNvSpPr>
            <a:spLocks noGrp="1" noChangeArrowheads="1"/>
          </p:cNvSpPr>
          <p:nvPr>
            <p:ph type="title"/>
          </p:nvPr>
        </p:nvSpPr>
        <p:spPr>
          <a:xfrm>
            <a:off x="228600" y="1828800"/>
            <a:ext cx="8915400" cy="4191000"/>
          </a:xfrm>
        </p:spPr>
        <p:txBody>
          <a:bodyPr anchor="t"/>
          <a:lstStyle/>
          <a:p>
            <a:pPr eaLnBrk="1" hangingPunct="1"/>
            <a:r>
              <a:rPr lang="en-US" sz="3200" b="1" smtClean="0"/>
              <a:t> 	</a:t>
            </a:r>
            <a:r>
              <a:rPr lang="en-US" sz="3200" b="1" smtClean="0">
                <a:latin typeface="Times New Roman" pitchFamily="18" charset="0"/>
                <a:cs typeface="Times New Roman" pitchFamily="18" charset="0"/>
              </a:rPr>
              <a:t>Tây nguyên là                                 của tôi. Nơi đây, tôi đã lớn lên trong địu vải thân thương của má, trong tiếng ngân vang của dòng thác, trong hương thơm ngào ngạt của núi rừng</a:t>
            </a:r>
            <a:r>
              <a:rPr lang="en-US" sz="3200" b="1" smtClean="0"/>
              <a:t>.</a:t>
            </a:r>
          </a:p>
        </p:txBody>
      </p:sp>
      <p:sp>
        <p:nvSpPr>
          <p:cNvPr id="36869" name="Text Box 5"/>
          <p:cNvSpPr txBox="1">
            <a:spLocks noChangeArrowheads="1"/>
          </p:cNvSpPr>
          <p:nvPr/>
        </p:nvSpPr>
        <p:spPr bwMode="auto">
          <a:xfrm>
            <a:off x="685800" y="304800"/>
            <a:ext cx="8458200" cy="94615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Bài 2: Tìm từ ngữ trong ngoặc đơn có thể thay thế cho từ </a:t>
            </a:r>
            <a:r>
              <a:rPr lang="en-US" sz="2800" b="1" u="sng">
                <a:solidFill>
                  <a:srgbClr val="0000FF"/>
                </a:solidFill>
                <a:latin typeface="Times New Roman" pitchFamily="18" charset="0"/>
                <a:cs typeface="Times New Roman" pitchFamily="18" charset="0"/>
              </a:rPr>
              <a:t>quê hương </a:t>
            </a:r>
            <a:r>
              <a:rPr lang="en-US" sz="2800" b="1">
                <a:latin typeface="Times New Roman" pitchFamily="18" charset="0"/>
                <a:cs typeface="Times New Roman" pitchFamily="18" charset="0"/>
              </a:rPr>
              <a:t>ở đoạn văn sau :</a:t>
            </a:r>
            <a:r>
              <a:rPr lang="en-US" sz="2800">
                <a:solidFill>
                  <a:srgbClr val="0000FF"/>
                </a:solidFill>
                <a:latin typeface="Tahoma" pitchFamily="34" charset="0"/>
              </a:rPr>
              <a:t> </a:t>
            </a:r>
          </a:p>
        </p:txBody>
      </p:sp>
      <p:sp>
        <p:nvSpPr>
          <p:cNvPr id="6" name="Rectangle 5"/>
          <p:cNvSpPr/>
          <p:nvPr/>
        </p:nvSpPr>
        <p:spPr>
          <a:xfrm>
            <a:off x="990600" y="4267200"/>
            <a:ext cx="19812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00FF"/>
                </a:solidFill>
                <a:latin typeface="Times New Roman" pitchFamily="18" charset="0"/>
                <a:cs typeface="Times New Roman" pitchFamily="18" charset="0"/>
              </a:rPr>
              <a:t>quê</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quán</a:t>
            </a:r>
            <a:endParaRPr lang="en-US" sz="3200" b="1" dirty="0">
              <a:solidFill>
                <a:srgbClr val="0000FF"/>
              </a:solidFill>
              <a:latin typeface="Times New Roman" pitchFamily="18" charset="0"/>
              <a:cs typeface="Times New Roman" pitchFamily="18" charset="0"/>
            </a:endParaRPr>
          </a:p>
        </p:txBody>
      </p:sp>
      <p:sp>
        <p:nvSpPr>
          <p:cNvPr id="8" name="Rectangle 7"/>
          <p:cNvSpPr/>
          <p:nvPr/>
        </p:nvSpPr>
        <p:spPr>
          <a:xfrm>
            <a:off x="3505200" y="4267200"/>
            <a:ext cx="27432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00FF"/>
                </a:solidFill>
                <a:latin typeface="Times New Roman" pitchFamily="18" charset="0"/>
                <a:cs typeface="Times New Roman" pitchFamily="18" charset="0"/>
              </a:rPr>
              <a:t>quê</a:t>
            </a:r>
            <a:r>
              <a:rPr lang="en-US" sz="3200" b="1" dirty="0">
                <a:solidFill>
                  <a:srgbClr val="0000FF"/>
                </a:solidFill>
                <a:latin typeface="Times New Roman" pitchFamily="18" charset="0"/>
                <a:cs typeface="Times New Roman" pitchFamily="18" charset="0"/>
              </a:rPr>
              <a:t> cha </a:t>
            </a:r>
            <a:r>
              <a:rPr lang="en-US" sz="3200" b="1" dirty="0" err="1">
                <a:solidFill>
                  <a:srgbClr val="0000FF"/>
                </a:solidFill>
                <a:latin typeface="Times New Roman" pitchFamily="18" charset="0"/>
                <a:cs typeface="Times New Roman" pitchFamily="18" charset="0"/>
              </a:rPr>
              <a:t>đất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tổ</a:t>
            </a:r>
            <a:endParaRPr lang="en-US" sz="3200" b="1" dirty="0">
              <a:solidFill>
                <a:srgbClr val="0000FF"/>
              </a:solidFill>
              <a:latin typeface="Times New Roman" pitchFamily="18" charset="0"/>
              <a:cs typeface="Times New Roman" pitchFamily="18" charset="0"/>
            </a:endParaRPr>
          </a:p>
        </p:txBody>
      </p:sp>
      <p:sp>
        <p:nvSpPr>
          <p:cNvPr id="9" name="Rectangle 8"/>
          <p:cNvSpPr/>
          <p:nvPr/>
        </p:nvSpPr>
        <p:spPr>
          <a:xfrm>
            <a:off x="6477000" y="4343400"/>
            <a:ext cx="19812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00FF"/>
                </a:solidFill>
                <a:latin typeface="Times New Roman" pitchFamily="18" charset="0"/>
                <a:cs typeface="Times New Roman" pitchFamily="18" charset="0"/>
              </a:rPr>
              <a:t>đất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nước</a:t>
            </a:r>
            <a:endParaRPr lang="en-US" sz="3200" b="1" dirty="0">
              <a:solidFill>
                <a:srgbClr val="0000FF"/>
              </a:solidFill>
              <a:latin typeface="Times New Roman" pitchFamily="18" charset="0"/>
              <a:cs typeface="Times New Roman" pitchFamily="18" charset="0"/>
            </a:endParaRPr>
          </a:p>
        </p:txBody>
      </p:sp>
      <p:sp>
        <p:nvSpPr>
          <p:cNvPr id="10" name="Rectangle 9"/>
          <p:cNvSpPr/>
          <p:nvPr/>
        </p:nvSpPr>
        <p:spPr>
          <a:xfrm>
            <a:off x="990600" y="5257800"/>
            <a:ext cx="19812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00FF"/>
                </a:solidFill>
                <a:latin typeface="Times New Roman" pitchFamily="18" charset="0"/>
                <a:cs typeface="Times New Roman" pitchFamily="18" charset="0"/>
              </a:rPr>
              <a:t>giang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sơn</a:t>
            </a:r>
            <a:endParaRPr lang="en-US" sz="3200" b="1" dirty="0">
              <a:solidFill>
                <a:srgbClr val="0000FF"/>
              </a:solidFill>
              <a:latin typeface="Times New Roman" pitchFamily="18" charset="0"/>
              <a:cs typeface="Times New Roman" pitchFamily="18" charset="0"/>
            </a:endParaRPr>
          </a:p>
        </p:txBody>
      </p:sp>
      <p:sp>
        <p:nvSpPr>
          <p:cNvPr id="11" name="Rectangle 10"/>
          <p:cNvSpPr/>
          <p:nvPr/>
        </p:nvSpPr>
        <p:spPr>
          <a:xfrm>
            <a:off x="3886200" y="5334000"/>
            <a:ext cx="3505200" cy="685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00FF"/>
                </a:solidFill>
                <a:latin typeface="Times New Roman" pitchFamily="18" charset="0"/>
                <a:cs typeface="Times New Roman" pitchFamily="18" charset="0"/>
              </a:rPr>
              <a:t>nơi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chôn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cắt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rốn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866"/>
                                        </p:tgtEl>
                                        <p:attrNameLst>
                                          <p:attrName>style.visibility</p:attrName>
                                        </p:attrNameLst>
                                      </p:cBhvr>
                                      <p:to>
                                        <p:strVal val="visible"/>
                                      </p:to>
                                    </p:set>
                                    <p:anim calcmode="lin" valueType="num">
                                      <p:cBhvr additive="base">
                                        <p:cTn id="11" dur="500" fill="hold"/>
                                        <p:tgtEl>
                                          <p:spTgt spid="36866"/>
                                        </p:tgtEl>
                                        <p:attrNameLst>
                                          <p:attrName>ppt_x</p:attrName>
                                        </p:attrNameLst>
                                      </p:cBhvr>
                                      <p:tavLst>
                                        <p:tav tm="0">
                                          <p:val>
                                            <p:strVal val="#ppt_x"/>
                                          </p:val>
                                        </p:tav>
                                        <p:tav tm="100000">
                                          <p:val>
                                            <p:strVal val="#ppt_x"/>
                                          </p:val>
                                        </p:tav>
                                      </p:tavLst>
                                    </p:anim>
                                    <p:anim calcmode="lin" valueType="num">
                                      <p:cBhvr additive="base">
                                        <p:cTn id="12" dur="500" fill="hold"/>
                                        <p:tgtEl>
                                          <p:spTgt spid="368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0.05833 -3.70028E-7 L 0.31666 -0.36633 " pathEditMode="relative" rAng="0" ptsTypes="AA">
                                      <p:cBhvr>
                                        <p:cTn id="40" dur="2000" fill="hold"/>
                                        <p:tgtEl>
                                          <p:spTgt spid="6"/>
                                        </p:tgtEl>
                                        <p:attrNameLst>
                                          <p:attrName>ppt_x</p:attrName>
                                          <p:attrName>ppt_y</p:attrName>
                                        </p:attrNameLst>
                                      </p:cBhvr>
                                      <p:rCtr x="129" y="-183"/>
                                    </p:animMotion>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2"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0.05 -3.70028E-7 L 0.05834 -0.37188 " pathEditMode="relative" rAng="0" ptsTypes="AA">
                                      <p:cBhvr>
                                        <p:cTn id="50" dur="2000" fill="hold"/>
                                        <p:tgtEl>
                                          <p:spTgt spid="8">
                                            <p:bg/>
                                          </p:spTgt>
                                        </p:tgtEl>
                                        <p:attrNameLst>
                                          <p:attrName>ppt_x</p:attrName>
                                          <p:attrName>ppt_y</p:attrName>
                                        </p:attrNameLst>
                                      </p:cBhvr>
                                      <p:rCtr x="4" y="-186"/>
                                    </p:animMotion>
                                  </p:childTnLst>
                                </p:cTn>
                              </p:par>
                              <p:par>
                                <p:cTn id="51" presetID="0" presetClass="path" presetSubtype="0" accel="50000" decel="50000" fill="hold" grpId="1" nodeType="withEffect">
                                  <p:stCondLst>
                                    <p:cond delay="0"/>
                                  </p:stCondLst>
                                  <p:childTnLst>
                                    <p:animMotion origin="layout" path="M 0.05 -3.70028E-7 L 0.05834 -0.37188 " pathEditMode="relative" rAng="0" ptsTypes="AA">
                                      <p:cBhvr>
                                        <p:cTn id="52" dur="2000" fill="hold"/>
                                        <p:tgtEl>
                                          <p:spTgt spid="8">
                                            <p:txEl>
                                              <p:pRg st="0" end="0"/>
                                            </p:txEl>
                                          </p:spTgt>
                                        </p:tgtEl>
                                        <p:attrNameLst>
                                          <p:attrName>ppt_x</p:attrName>
                                          <p:attrName>ppt_y</p:attrName>
                                        </p:attrNameLst>
                                      </p:cBhvr>
                                      <p:rCtr x="4" y="-186"/>
                                    </p:animMotion>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7" dur="500"/>
                                        <p:tgtEl>
                                          <p:spTgt spid="8">
                                            <p:txEl>
                                              <p:pRg st="0" end="0"/>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8">
                                            <p:txEl>
                                              <p:pRg st="0" end="0"/>
                                            </p:txEl>
                                          </p:spTgt>
                                        </p:tgtEl>
                                        <p:attrNameLst>
                                          <p:attrName>style.visibility</p:attrName>
                                        </p:attrNameLst>
                                      </p:cBhvr>
                                      <p:to>
                                        <p:strVal val="hidden"/>
                                      </p:to>
                                    </p:set>
                                  </p:childTnLst>
                                </p:cTn>
                              </p:par>
                              <p:par>
                                <p:cTn id="59" presetID="2" presetClass="exit" presetSubtype="4" fill="hold" grpId="2" nodeType="withEffect">
                                  <p:stCondLst>
                                    <p:cond delay="0"/>
                                  </p:stCondLst>
                                  <p:childTnLst>
                                    <p:anim calcmode="lin" valueType="num">
                                      <p:cBhvr additive="base">
                                        <p:cTn id="60" dur="500"/>
                                        <p:tgtEl>
                                          <p:spTgt spid="8">
                                            <p:bg/>
                                          </p:spTgt>
                                        </p:tgtEl>
                                        <p:attrNameLst>
                                          <p:attrName>ppt_x</p:attrName>
                                        </p:attrNameLst>
                                      </p:cBhvr>
                                      <p:tavLst>
                                        <p:tav tm="0">
                                          <p:val>
                                            <p:strVal val="ppt_x"/>
                                          </p:val>
                                        </p:tav>
                                        <p:tav tm="100000">
                                          <p:val>
                                            <p:strVal val="ppt_x"/>
                                          </p:val>
                                        </p:tav>
                                      </p:tavLst>
                                    </p:anim>
                                    <p:anim calcmode="lin" valueType="num">
                                      <p:cBhvr additive="base">
                                        <p:cTn id="61" dur="500"/>
                                        <p:tgtEl>
                                          <p:spTgt spid="8">
                                            <p:bg/>
                                          </p:spTgt>
                                        </p:tgtEl>
                                        <p:attrNameLst>
                                          <p:attrName>ppt_y</p:attrName>
                                        </p:attrNameLst>
                                      </p:cBhvr>
                                      <p:tavLst>
                                        <p:tav tm="0">
                                          <p:val>
                                            <p:strVal val="ppt_y"/>
                                          </p:val>
                                        </p:tav>
                                        <p:tav tm="100000">
                                          <p:val>
                                            <p:strVal val="1+ppt_h/2"/>
                                          </p:val>
                                        </p:tav>
                                      </p:tavLst>
                                    </p:anim>
                                    <p:set>
                                      <p:cBhvr>
                                        <p:cTn id="62" dur="1" fill="hold">
                                          <p:stCondLst>
                                            <p:cond delay="499"/>
                                          </p:stCondLst>
                                        </p:cTn>
                                        <p:tgtEl>
                                          <p:spTgt spid="8">
                                            <p:bg/>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0.03334 -2.0259E-6 L -0.03334 -0.52729 " pathEditMode="relative" rAng="0" ptsTypes="AA">
                                      <p:cBhvr>
                                        <p:cTn id="66" dur="2000" fill="hold"/>
                                        <p:tgtEl>
                                          <p:spTgt spid="11"/>
                                        </p:tgtEl>
                                        <p:attrNameLst>
                                          <p:attrName>ppt_x</p:attrName>
                                          <p:attrName>ppt_y</p:attrName>
                                        </p:attrNameLst>
                                      </p:cBhvr>
                                      <p:rCtr x="0" y="-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9" grpId="0"/>
      <p:bldP spid="6" grpId="0" animBg="1"/>
      <p:bldP spid="6" grpId="1" animBg="1"/>
      <p:bldP spid="6" grpId="2" animBg="1"/>
      <p:bldP spid="8" grpId="0" build="allAtOnce" animBg="1"/>
      <p:bldP spid="8" grpId="1" build="allAtOnce" animBg="1"/>
      <p:bldP spid="8" grpId="2" build="allAtOnce" animBg="1"/>
      <p:bldP spid="9" grpId="0" animBg="1"/>
      <p:bldP spid="10" grpId="0"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val 2"/>
          <p:cNvSpPr>
            <a:spLocks noChangeArrowheads="1"/>
          </p:cNvSpPr>
          <p:nvPr/>
        </p:nvSpPr>
        <p:spPr bwMode="auto">
          <a:xfrm>
            <a:off x="7912100" y="5537200"/>
            <a:ext cx="838200" cy="838200"/>
          </a:xfrm>
          <a:prstGeom prst="ellipse">
            <a:avLst/>
          </a:prstGeom>
          <a:solidFill>
            <a:schemeClr val="bg1"/>
          </a:solidFill>
          <a:ln w="9525">
            <a:noFill/>
            <a:round/>
            <a:headEnd/>
            <a:tailEnd/>
          </a:ln>
        </p:spPr>
        <p:txBody>
          <a:bodyPr wrap="none" anchor="ctr"/>
          <a:lstStyle/>
          <a:p>
            <a:endParaRPr lang="en-US"/>
          </a:p>
        </p:txBody>
      </p:sp>
      <p:sp>
        <p:nvSpPr>
          <p:cNvPr id="8294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41988" name="Rectangle 13"/>
          <p:cNvSpPr>
            <a:spLocks noChangeArrowheads="1"/>
          </p:cNvSpPr>
          <p:nvPr/>
        </p:nvSpPr>
        <p:spPr bwMode="auto">
          <a:xfrm>
            <a:off x="0" y="228600"/>
            <a:ext cx="1714500" cy="523875"/>
          </a:xfrm>
          <a:prstGeom prst="rect">
            <a:avLst/>
          </a:prstGeom>
          <a:noFill/>
          <a:ln w="9525">
            <a:noFill/>
            <a:miter lim="800000"/>
            <a:headEnd/>
            <a:tailEnd/>
          </a:ln>
        </p:spPr>
        <p:txBody>
          <a:bodyPr anchor="ctr">
            <a:spAutoFit/>
          </a:bodyPr>
          <a:lstStyle/>
          <a:p>
            <a:r>
              <a:rPr lang="en-US" sz="2800" b="1" i="1" u="sng">
                <a:solidFill>
                  <a:srgbClr val="0000FF"/>
                </a:solidFill>
                <a:latin typeface="Times New Roman" pitchFamily="18" charset="0"/>
                <a:cs typeface="Times New Roman" pitchFamily="18" charset="0"/>
              </a:rPr>
              <a:t>Bài tập 3:</a:t>
            </a:r>
            <a:r>
              <a:rPr lang="en-US" sz="2800">
                <a:solidFill>
                  <a:srgbClr val="0000FF"/>
                </a:solidFill>
                <a:latin typeface="Times New Roman" pitchFamily="18" charset="0"/>
                <a:cs typeface="Times New Roman" pitchFamily="18" charset="0"/>
              </a:rPr>
              <a:t> </a:t>
            </a:r>
          </a:p>
        </p:txBody>
      </p:sp>
      <p:sp>
        <p:nvSpPr>
          <p:cNvPr id="82958" name="Rectangle 14"/>
          <p:cNvSpPr>
            <a:spLocks noChangeArrowheads="1"/>
          </p:cNvSpPr>
          <p:nvPr/>
        </p:nvSpPr>
        <p:spPr bwMode="auto">
          <a:xfrm>
            <a:off x="152400" y="838200"/>
            <a:ext cx="8991600" cy="954088"/>
          </a:xfrm>
          <a:prstGeom prst="rect">
            <a:avLst/>
          </a:prstGeom>
          <a:noFill/>
          <a:ln w="9525">
            <a:noFill/>
            <a:miter lim="800000"/>
            <a:headEnd/>
            <a:tailEnd/>
          </a:ln>
        </p:spPr>
        <p:txBody>
          <a:bodyPr anchor="ctr">
            <a:spAutoFit/>
          </a:bodyPr>
          <a:lstStyle/>
          <a:p>
            <a:r>
              <a:rPr lang="en-US" sz="2800" b="1">
                <a:solidFill>
                  <a:srgbClr val="003300"/>
                </a:solidFill>
                <a:latin typeface="Times New Roman" pitchFamily="18" charset="0"/>
                <a:cs typeface="Times New Roman" pitchFamily="18" charset="0"/>
              </a:rPr>
              <a:t>   a. Những câu nào trong đoạn văn dưới đây được viết theo mẫu </a:t>
            </a:r>
            <a:r>
              <a:rPr lang="en-US" sz="2800" b="1" i="1">
                <a:solidFill>
                  <a:srgbClr val="6600CC"/>
                </a:solidFill>
                <a:latin typeface="Times New Roman" pitchFamily="18" charset="0"/>
                <a:cs typeface="Times New Roman" pitchFamily="18" charset="0"/>
              </a:rPr>
              <a:t>Ai làm gì</a:t>
            </a:r>
            <a:r>
              <a:rPr lang="en-US" sz="2800" b="1" i="1">
                <a:solidFill>
                  <a:srgbClr val="003300"/>
                </a:solidFill>
                <a:latin typeface="Times New Roman" pitchFamily="18" charset="0"/>
                <a:cs typeface="Times New Roman" pitchFamily="18" charset="0"/>
              </a:rPr>
              <a:t>?</a:t>
            </a:r>
            <a:r>
              <a:rPr lang="en-US" sz="2800" b="1">
                <a:solidFill>
                  <a:srgbClr val="003300"/>
                </a:solidFill>
                <a:latin typeface="Times New Roman" pitchFamily="18" charset="0"/>
                <a:cs typeface="Times New Roman" pitchFamily="18" charset="0"/>
              </a:rPr>
              <a:t> </a:t>
            </a:r>
          </a:p>
        </p:txBody>
      </p:sp>
      <p:sp>
        <p:nvSpPr>
          <p:cNvPr id="82959" name="Rectangle 15"/>
          <p:cNvSpPr>
            <a:spLocks noChangeArrowheads="1"/>
          </p:cNvSpPr>
          <p:nvPr/>
        </p:nvSpPr>
        <p:spPr bwMode="auto">
          <a:xfrm>
            <a:off x="152400" y="2971800"/>
            <a:ext cx="8843963" cy="3108325"/>
          </a:xfrm>
          <a:prstGeom prst="rect">
            <a:avLst/>
          </a:prstGeom>
          <a:noFill/>
          <a:ln w="9525">
            <a:noFill/>
            <a:miter lim="800000"/>
            <a:headEnd/>
            <a:tailEnd/>
          </a:ln>
        </p:spPr>
        <p:txBody>
          <a:bodyPr anchor="ctr">
            <a:spAutoFit/>
          </a:bodyPr>
          <a:lstStyle/>
          <a:p>
            <a:r>
              <a:rPr lang="en-US" sz="2800" b="1">
                <a:latin typeface="Times New Roman" pitchFamily="18" charset="0"/>
              </a:rPr>
              <a:t>       </a:t>
            </a:r>
            <a:r>
              <a:rPr lang="en-US" sz="2800" b="1">
                <a:solidFill>
                  <a:srgbClr val="0000FF"/>
                </a:solidFill>
                <a:latin typeface="Times New Roman" pitchFamily="18" charset="0"/>
              </a:rPr>
              <a:t>Cuộc sống quê tôi gắn bó với cây cọ. Cha làm cho tôi chiếc chổi cọ để quét nhà, quét sân. Mẹ đựng hạt giống đầy móm lá cọ, treo trên gác bếp để gieo cấy mùa sau. Chị tôi đan nón lá cọ, lại biết đan cả mành cọ và làn cọ xuất khẩu. Chúng tôi rủ nhau đi nhặt những trái cọ rơi đầy quanh gốc về om, ăn vừa béo, vừa bùi.</a:t>
            </a:r>
          </a:p>
          <a:p>
            <a:r>
              <a:rPr lang="en-US" sz="2800" b="1">
                <a:solidFill>
                  <a:srgbClr val="990000"/>
                </a:solidFill>
                <a:latin typeface="Times New Roman" pitchFamily="18" charset="0"/>
              </a:rPr>
              <a:t>                                                      </a:t>
            </a:r>
            <a:r>
              <a:rPr lang="en-US" sz="2800" b="1">
                <a:solidFill>
                  <a:srgbClr val="660066"/>
                </a:solidFill>
                <a:latin typeface="Times New Roman" pitchFamily="18" charset="0"/>
              </a:rPr>
              <a:t>(</a:t>
            </a:r>
            <a:r>
              <a:rPr lang="en-US" sz="2800" b="1" i="1">
                <a:solidFill>
                  <a:srgbClr val="660066"/>
                </a:solidFill>
                <a:latin typeface="Times New Roman" pitchFamily="18" charset="0"/>
              </a:rPr>
              <a:t>Theo nguyễn Thái Vận)</a:t>
            </a:r>
          </a:p>
        </p:txBody>
      </p:sp>
      <p:sp>
        <p:nvSpPr>
          <p:cNvPr id="82970" name="Rectangle 26"/>
          <p:cNvSpPr>
            <a:spLocks noChangeArrowheads="1"/>
          </p:cNvSpPr>
          <p:nvPr/>
        </p:nvSpPr>
        <p:spPr bwMode="auto">
          <a:xfrm>
            <a:off x="0" y="1981200"/>
            <a:ext cx="8677275" cy="954088"/>
          </a:xfrm>
          <a:prstGeom prst="rect">
            <a:avLst/>
          </a:prstGeom>
          <a:noFill/>
          <a:ln w="9525">
            <a:noFill/>
            <a:miter lim="800000"/>
            <a:headEnd/>
            <a:tailEnd/>
          </a:ln>
        </p:spPr>
        <p:txBody>
          <a:bodyPr anchor="ctr">
            <a:spAutoFit/>
          </a:bodyPr>
          <a:lstStyle/>
          <a:p>
            <a:r>
              <a:rPr lang="en-US" sz="2800" b="1">
                <a:solidFill>
                  <a:srgbClr val="003300"/>
                </a:solidFill>
                <a:latin typeface="Times New Roman" pitchFamily="18" charset="0"/>
                <a:cs typeface="Times New Roman" pitchFamily="18" charset="0"/>
              </a:rPr>
              <a:t>  b. Hãy chỉ rõ mỗi bộ phận câu trả lời câu hỏi “</a:t>
            </a:r>
            <a:r>
              <a:rPr lang="en-US" sz="2800" b="1" i="1">
                <a:solidFill>
                  <a:srgbClr val="6600CC"/>
                </a:solidFill>
                <a:latin typeface="Times New Roman" pitchFamily="18" charset="0"/>
                <a:cs typeface="Times New Roman" pitchFamily="18" charset="0"/>
              </a:rPr>
              <a:t>Ai</a:t>
            </a:r>
            <a:r>
              <a:rPr lang="en-US" sz="2800" b="1" i="1">
                <a:solidFill>
                  <a:srgbClr val="003300"/>
                </a:solidFill>
                <a:latin typeface="Times New Roman" pitchFamily="18" charset="0"/>
                <a:cs typeface="Times New Roman" pitchFamily="18" charset="0"/>
              </a:rPr>
              <a:t>?</a:t>
            </a:r>
            <a:r>
              <a:rPr lang="en-US" sz="2800" b="1">
                <a:solidFill>
                  <a:srgbClr val="003300"/>
                </a:solidFill>
                <a:latin typeface="Times New Roman" pitchFamily="18" charset="0"/>
                <a:cs typeface="Times New Roman" pitchFamily="18" charset="0"/>
              </a:rPr>
              <a:t>” hoặc “</a:t>
            </a:r>
            <a:r>
              <a:rPr lang="en-US" sz="2800" b="1" i="1">
                <a:solidFill>
                  <a:srgbClr val="6600CC"/>
                </a:solidFill>
                <a:latin typeface="Times New Roman" pitchFamily="18" charset="0"/>
                <a:cs typeface="Times New Roman" pitchFamily="18" charset="0"/>
              </a:rPr>
              <a:t>làm gì</a:t>
            </a:r>
            <a:r>
              <a:rPr lang="en-US" sz="2800" b="1" i="1">
                <a:solidFill>
                  <a:srgbClr val="003300"/>
                </a:solidFill>
                <a:latin typeface="Times New Roman" pitchFamily="18" charset="0"/>
                <a:cs typeface="Times New Roman" pitchFamily="18" charset="0"/>
              </a:rPr>
              <a:t>?</a:t>
            </a:r>
            <a:r>
              <a:rPr lang="en-US" sz="2800" b="1">
                <a:solidFill>
                  <a:srgbClr val="0033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2958"/>
                                        </p:tgtEl>
                                        <p:attrNameLst>
                                          <p:attrName>style.visibility</p:attrName>
                                        </p:attrNameLst>
                                      </p:cBhvr>
                                      <p:to>
                                        <p:strVal val="visible"/>
                                      </p:to>
                                    </p:set>
                                    <p:animEffect transition="in" filter="checkerboard(across)">
                                      <p:cBhvr>
                                        <p:cTn id="7" dur="500"/>
                                        <p:tgtEl>
                                          <p:spTgt spid="829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2970"/>
                                        </p:tgtEl>
                                        <p:attrNameLst>
                                          <p:attrName>style.visibility</p:attrName>
                                        </p:attrNameLst>
                                      </p:cBhvr>
                                      <p:to>
                                        <p:strVal val="visible"/>
                                      </p:to>
                                    </p:set>
                                    <p:animEffect transition="in" filter="checkerboard(across)">
                                      <p:cBhvr>
                                        <p:cTn id="10" dur="500"/>
                                        <p:tgtEl>
                                          <p:spTgt spid="8297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2959"/>
                                        </p:tgtEl>
                                        <p:attrNameLst>
                                          <p:attrName>style.visibility</p:attrName>
                                        </p:attrNameLst>
                                      </p:cBhvr>
                                      <p:to>
                                        <p:strVal val="visible"/>
                                      </p:to>
                                    </p:set>
                                    <p:animEffect transition="in" filter="checkerboard(across)">
                                      <p:cBhvr>
                                        <p:cTn id="13" dur="500"/>
                                        <p:tgtEl>
                                          <p:spTgt spid="82959"/>
                                        </p:tgtEl>
                                      </p:cBhvr>
                                    </p:animEffect>
                                  </p:childTnLst>
                                </p:cTn>
                              </p:par>
                              <p:par>
                                <p:cTn id="14" presetID="1" presetClass="emph" presetSubtype="2" fill="hold" nodeType="withEffect">
                                  <p:stCondLst>
                                    <p:cond delay="0"/>
                                  </p:stCondLst>
                                  <p:childTnLst>
                                    <p:animClr clrSpc="rgb" dir="cw">
                                      <p:cBhvr>
                                        <p:cTn id="15" dur="2000" fill="hold"/>
                                        <p:tgtEl>
                                          <p:spTgt spid="82958"/>
                                        </p:tgtEl>
                                        <p:attrNameLst>
                                          <p:attrName>fillcolor</p:attrName>
                                        </p:attrNameLst>
                                      </p:cBhvr>
                                      <p:to>
                                        <a:schemeClr val="bg2"/>
                                      </p:to>
                                    </p:animClr>
                                    <p:set>
                                      <p:cBhvr>
                                        <p:cTn id="16" dur="2000" fill="hold"/>
                                        <p:tgtEl>
                                          <p:spTgt spid="82958"/>
                                        </p:tgtEl>
                                        <p:attrNameLst>
                                          <p:attrName>fill.type</p:attrName>
                                        </p:attrNameLst>
                                      </p:cBhvr>
                                      <p:to>
                                        <p:strVal val="solid"/>
                                      </p:to>
                                    </p:set>
                                    <p:set>
                                      <p:cBhvr>
                                        <p:cTn id="17" dur="2000" fill="hold"/>
                                        <p:tgtEl>
                                          <p:spTgt spid="829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8" grpId="0"/>
      <p:bldP spid="82959" grpId="0"/>
      <p:bldP spid="829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9" name="Picture 11" descr="Bien19"/>
          <p:cNvPicPr>
            <a:picLocks noChangeAspect="1" noChangeArrowheads="1"/>
          </p:cNvPicPr>
          <p:nvPr/>
        </p:nvPicPr>
        <p:blipFill>
          <a:blip r:embed="rId2"/>
          <a:srcRect/>
          <a:stretch>
            <a:fillRect/>
          </a:stretch>
        </p:blipFill>
        <p:spPr bwMode="auto">
          <a:xfrm>
            <a:off x="304800" y="304800"/>
            <a:ext cx="3657600" cy="3657600"/>
          </a:xfrm>
          <a:prstGeom prst="rect">
            <a:avLst/>
          </a:prstGeom>
          <a:noFill/>
          <a:ln w="9525">
            <a:noFill/>
            <a:miter lim="800000"/>
            <a:headEnd/>
            <a:tailEnd/>
          </a:ln>
        </p:spPr>
      </p:pic>
      <p:pic>
        <p:nvPicPr>
          <p:cNvPr id="43020" name="Picture 12" descr="lá cọ"/>
          <p:cNvPicPr>
            <a:picLocks noChangeAspect="1" noChangeArrowheads="1"/>
          </p:cNvPicPr>
          <p:nvPr/>
        </p:nvPicPr>
        <p:blipFill>
          <a:blip r:embed="rId3"/>
          <a:srcRect/>
          <a:stretch>
            <a:fillRect/>
          </a:stretch>
        </p:blipFill>
        <p:spPr bwMode="auto">
          <a:xfrm>
            <a:off x="304800" y="3886200"/>
            <a:ext cx="3733800" cy="2971800"/>
          </a:xfrm>
          <a:prstGeom prst="rect">
            <a:avLst/>
          </a:prstGeom>
          <a:noFill/>
          <a:ln w="9525">
            <a:noFill/>
            <a:miter lim="800000"/>
            <a:headEnd/>
            <a:tailEnd/>
          </a:ln>
        </p:spPr>
      </p:pic>
      <p:pic>
        <p:nvPicPr>
          <p:cNvPr id="43021" name="Picture 13" descr="móm cọ"/>
          <p:cNvPicPr>
            <a:picLocks noChangeAspect="1" noChangeArrowheads="1"/>
          </p:cNvPicPr>
          <p:nvPr/>
        </p:nvPicPr>
        <p:blipFill>
          <a:blip r:embed="rId4"/>
          <a:srcRect/>
          <a:stretch>
            <a:fillRect/>
          </a:stretch>
        </p:blipFill>
        <p:spPr bwMode="auto">
          <a:xfrm>
            <a:off x="4191000" y="381000"/>
            <a:ext cx="4857750" cy="2857500"/>
          </a:xfrm>
          <a:prstGeom prst="rect">
            <a:avLst/>
          </a:prstGeom>
          <a:noFill/>
          <a:ln w="9525">
            <a:noFill/>
            <a:miter lim="800000"/>
            <a:headEnd/>
            <a:tailEnd/>
          </a:ln>
        </p:spPr>
      </p:pic>
      <p:pic>
        <p:nvPicPr>
          <p:cNvPr id="43022" name="Picture 14" descr="mat-cat-manh-co"/>
          <p:cNvPicPr>
            <a:picLocks noChangeAspect="1" noChangeArrowheads="1"/>
          </p:cNvPicPr>
          <p:nvPr/>
        </p:nvPicPr>
        <p:blipFill>
          <a:blip r:embed="rId5"/>
          <a:srcRect/>
          <a:stretch>
            <a:fillRect/>
          </a:stretch>
        </p:blipFill>
        <p:spPr bwMode="auto">
          <a:xfrm>
            <a:off x="4343400" y="3352800"/>
            <a:ext cx="4648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9"/>
                                        </p:tgtEl>
                                        <p:attrNameLst>
                                          <p:attrName>style.visibility</p:attrName>
                                        </p:attrNameLst>
                                      </p:cBhvr>
                                      <p:to>
                                        <p:strVal val="visible"/>
                                      </p:to>
                                    </p:set>
                                    <p:anim calcmode="lin" valueType="num">
                                      <p:cBhvr additive="base">
                                        <p:cTn id="7" dur="500" fill="hold"/>
                                        <p:tgtEl>
                                          <p:spTgt spid="43019"/>
                                        </p:tgtEl>
                                        <p:attrNameLst>
                                          <p:attrName>ppt_x</p:attrName>
                                        </p:attrNameLst>
                                      </p:cBhvr>
                                      <p:tavLst>
                                        <p:tav tm="0">
                                          <p:val>
                                            <p:strVal val="#ppt_x"/>
                                          </p:val>
                                        </p:tav>
                                        <p:tav tm="100000">
                                          <p:val>
                                            <p:strVal val="#ppt_x"/>
                                          </p:val>
                                        </p:tav>
                                      </p:tavLst>
                                    </p:anim>
                                    <p:anim calcmode="lin" valueType="num">
                                      <p:cBhvr additive="base">
                                        <p:cTn id="8" dur="500" fill="hold"/>
                                        <p:tgtEl>
                                          <p:spTgt spid="43019"/>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43021"/>
                                        </p:tgtEl>
                                        <p:attrNameLst>
                                          <p:attrName>style.visibility</p:attrName>
                                        </p:attrNameLst>
                                      </p:cBhvr>
                                      <p:to>
                                        <p:strVal val="visible"/>
                                      </p:to>
                                    </p:set>
                                    <p:animEffect transition="in" filter="diamond(in)">
                                      <p:cBhvr>
                                        <p:cTn id="11" dur="2000"/>
                                        <p:tgtEl>
                                          <p:spTgt spid="43021"/>
                                        </p:tgtEl>
                                      </p:cBhvr>
                                    </p:animEffect>
                                  </p:childTnLst>
                                </p:cTn>
                              </p:par>
                              <p:par>
                                <p:cTn id="12" presetID="2" presetClass="entr" presetSubtype="4" fill="hold" nodeType="withEffect">
                                  <p:stCondLst>
                                    <p:cond delay="0"/>
                                  </p:stCondLst>
                                  <p:childTnLst>
                                    <p:set>
                                      <p:cBhvr>
                                        <p:cTn id="13" dur="1" fill="hold">
                                          <p:stCondLst>
                                            <p:cond delay="0"/>
                                          </p:stCondLst>
                                        </p:cTn>
                                        <p:tgtEl>
                                          <p:spTgt spid="43020"/>
                                        </p:tgtEl>
                                        <p:attrNameLst>
                                          <p:attrName>style.visibility</p:attrName>
                                        </p:attrNameLst>
                                      </p:cBhvr>
                                      <p:to>
                                        <p:strVal val="visible"/>
                                      </p:to>
                                    </p:set>
                                    <p:anim calcmode="lin" valueType="num">
                                      <p:cBhvr additive="base">
                                        <p:cTn id="14" dur="500" fill="hold"/>
                                        <p:tgtEl>
                                          <p:spTgt spid="43020"/>
                                        </p:tgtEl>
                                        <p:attrNameLst>
                                          <p:attrName>ppt_x</p:attrName>
                                        </p:attrNameLst>
                                      </p:cBhvr>
                                      <p:tavLst>
                                        <p:tav tm="0">
                                          <p:val>
                                            <p:strVal val="#ppt_x"/>
                                          </p:val>
                                        </p:tav>
                                        <p:tav tm="100000">
                                          <p:val>
                                            <p:strVal val="#ppt_x"/>
                                          </p:val>
                                        </p:tav>
                                      </p:tavLst>
                                    </p:anim>
                                    <p:anim calcmode="lin" valueType="num">
                                      <p:cBhvr additive="base">
                                        <p:cTn id="15" dur="500" fill="hold"/>
                                        <p:tgtEl>
                                          <p:spTgt spid="4302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3020"/>
                                        </p:tgtEl>
                                        <p:attrNameLst>
                                          <p:attrName>style.visibility</p:attrName>
                                        </p:attrNameLst>
                                      </p:cBhvr>
                                      <p:to>
                                        <p:strVal val="visible"/>
                                      </p:to>
                                    </p:set>
                                    <p:anim calcmode="lin" valueType="num">
                                      <p:cBhvr additive="base">
                                        <p:cTn id="18" dur="500" fill="hold"/>
                                        <p:tgtEl>
                                          <p:spTgt spid="43020"/>
                                        </p:tgtEl>
                                        <p:attrNameLst>
                                          <p:attrName>ppt_x</p:attrName>
                                        </p:attrNameLst>
                                      </p:cBhvr>
                                      <p:tavLst>
                                        <p:tav tm="0">
                                          <p:val>
                                            <p:strVal val="#ppt_x"/>
                                          </p:val>
                                        </p:tav>
                                        <p:tav tm="100000">
                                          <p:val>
                                            <p:strVal val="#ppt_x"/>
                                          </p:val>
                                        </p:tav>
                                      </p:tavLst>
                                    </p:anim>
                                    <p:anim calcmode="lin" valueType="num">
                                      <p:cBhvr additive="base">
                                        <p:cTn id="19" dur="500" fill="hold"/>
                                        <p:tgtEl>
                                          <p:spTgt spid="4302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3022"/>
                                        </p:tgtEl>
                                        <p:attrNameLst>
                                          <p:attrName>style.visibility</p:attrName>
                                        </p:attrNameLst>
                                      </p:cBhvr>
                                      <p:to>
                                        <p:strVal val="visible"/>
                                      </p:to>
                                    </p:set>
                                    <p:anim calcmode="lin" valueType="num">
                                      <p:cBhvr additive="base">
                                        <p:cTn id="22" dur="500" fill="hold"/>
                                        <p:tgtEl>
                                          <p:spTgt spid="43022"/>
                                        </p:tgtEl>
                                        <p:attrNameLst>
                                          <p:attrName>ppt_x</p:attrName>
                                        </p:attrNameLst>
                                      </p:cBhvr>
                                      <p:tavLst>
                                        <p:tav tm="0">
                                          <p:val>
                                            <p:strVal val="#ppt_x"/>
                                          </p:val>
                                        </p:tav>
                                        <p:tav tm="100000">
                                          <p:val>
                                            <p:strVal val="#ppt_x"/>
                                          </p:val>
                                        </p:tav>
                                      </p:tavLst>
                                    </p:anim>
                                    <p:anim calcmode="lin" valueType="num">
                                      <p:cBhvr additive="base">
                                        <p:cTn id="23"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smtClean="0"/>
          </a:p>
        </p:txBody>
      </p:sp>
      <p:pic>
        <p:nvPicPr>
          <p:cNvPr id="44034" name="Picture 2" descr="C:\Users\ADMIN\Desktop\cọ-ỏm-2.jpg"/>
          <p:cNvPicPr>
            <a:picLocks noGrp="1" noChangeAspect="1" noChangeArrowheads="1"/>
          </p:cNvPicPr>
          <p:nvPr>
            <p:ph idx="1"/>
          </p:nvPr>
        </p:nvPicPr>
        <p:blipFill>
          <a:blip r:embed="rId2"/>
          <a:srcRect/>
          <a:stretch>
            <a:fillRect/>
          </a:stretch>
        </p:blipFill>
        <p:spPr>
          <a:xfrm>
            <a:off x="0" y="0"/>
            <a:ext cx="9144000" cy="68548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200400"/>
            <a:ext cx="73914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Phiếu</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tập</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( 5 PHÚT)</a:t>
            </a:r>
          </a:p>
        </p:txBody>
      </p:sp>
      <p:graphicFrame>
        <p:nvGraphicFramePr>
          <p:cNvPr id="87051" name="Object 11"/>
          <p:cNvGraphicFramePr>
            <a:graphicFrameLocks noChangeAspect="1"/>
          </p:cNvGraphicFramePr>
          <p:nvPr/>
        </p:nvGraphicFramePr>
        <p:xfrm>
          <a:off x="2667000" y="304800"/>
          <a:ext cx="3810000" cy="2590800"/>
        </p:xfrm>
        <a:graphic>
          <a:graphicData uri="http://schemas.openxmlformats.org/presentationml/2006/ole">
            <p:oleObj spid="_x0000_s40962" name="Clip" r:id="rId4" imgW="4046400" imgH="3352320" progId="">
              <p:embed/>
            </p:oleObj>
          </a:graphicData>
        </a:graphic>
      </p:graphicFrame>
    </p:spTree>
  </p:cSld>
  <p:clrMapOvr>
    <a:masterClrMapping/>
  </p:clrMapOvr>
  <p:transition>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val 2"/>
          <p:cNvSpPr>
            <a:spLocks noChangeArrowheads="1"/>
          </p:cNvSpPr>
          <p:nvPr/>
        </p:nvSpPr>
        <p:spPr bwMode="auto">
          <a:xfrm>
            <a:off x="7912100" y="5537200"/>
            <a:ext cx="838200" cy="838200"/>
          </a:xfrm>
          <a:prstGeom prst="ellipse">
            <a:avLst/>
          </a:prstGeom>
          <a:solidFill>
            <a:schemeClr val="bg1"/>
          </a:solidFill>
          <a:ln w="9525">
            <a:noFill/>
            <a:round/>
            <a:headEnd/>
            <a:tailEnd/>
          </a:ln>
        </p:spPr>
        <p:txBody>
          <a:bodyPr wrap="none" anchor="ctr"/>
          <a:lstStyle/>
          <a:p>
            <a:endParaRPr lang="en-US"/>
          </a:p>
        </p:txBody>
      </p:sp>
      <p:sp>
        <p:nvSpPr>
          <p:cNvPr id="11366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47108" name="Rectangle 5"/>
          <p:cNvSpPr>
            <a:spLocks noChangeArrowheads="1"/>
          </p:cNvSpPr>
          <p:nvPr/>
        </p:nvSpPr>
        <p:spPr bwMode="auto">
          <a:xfrm>
            <a:off x="609600" y="609600"/>
            <a:ext cx="2971800" cy="523875"/>
          </a:xfrm>
          <a:prstGeom prst="rect">
            <a:avLst/>
          </a:prstGeom>
          <a:noFill/>
          <a:ln w="9525">
            <a:noFill/>
            <a:miter lim="800000"/>
            <a:headEnd/>
            <a:tailEnd/>
          </a:ln>
        </p:spPr>
        <p:txBody>
          <a:bodyPr anchor="ctr">
            <a:spAutoFit/>
          </a:bodyPr>
          <a:lstStyle/>
          <a:p>
            <a:r>
              <a:rPr lang="en-US" sz="2400" b="1" i="1" u="sng">
                <a:solidFill>
                  <a:srgbClr val="FF0000"/>
                </a:solidFill>
              </a:rPr>
              <a:t>Bài tập 3:</a:t>
            </a:r>
            <a:r>
              <a:rPr lang="en-US" sz="2800">
                <a:solidFill>
                  <a:srgbClr val="800000"/>
                </a:solidFill>
                <a:latin typeface="Times New Roman" pitchFamily="18" charset="0"/>
              </a:rPr>
              <a:t> </a:t>
            </a:r>
          </a:p>
        </p:txBody>
      </p:sp>
      <p:sp>
        <p:nvSpPr>
          <p:cNvPr id="47109" name="Rectangle 6"/>
          <p:cNvSpPr>
            <a:spLocks noChangeArrowheads="1"/>
          </p:cNvSpPr>
          <p:nvPr/>
        </p:nvSpPr>
        <p:spPr bwMode="auto">
          <a:xfrm>
            <a:off x="0" y="1447800"/>
            <a:ext cx="8678863" cy="830263"/>
          </a:xfrm>
          <a:prstGeom prst="rect">
            <a:avLst/>
          </a:prstGeom>
          <a:noFill/>
          <a:ln w="9525">
            <a:noFill/>
            <a:miter lim="800000"/>
            <a:headEnd/>
            <a:tailEnd/>
          </a:ln>
        </p:spPr>
        <p:txBody>
          <a:bodyPr anchor="ctr">
            <a:spAutoFit/>
          </a:bodyPr>
          <a:lstStyle/>
          <a:p>
            <a:r>
              <a:rPr lang="en-US" sz="2400" b="1">
                <a:solidFill>
                  <a:srgbClr val="003300"/>
                </a:solidFill>
              </a:rPr>
              <a:t>       a. Những câu nào trong đoạn văn dưới đây được viết theo mẫu </a:t>
            </a:r>
            <a:r>
              <a:rPr lang="en-US" sz="2400" b="1" i="1">
                <a:solidFill>
                  <a:srgbClr val="6600CC"/>
                </a:solidFill>
              </a:rPr>
              <a:t>Ai làm gì</a:t>
            </a:r>
            <a:r>
              <a:rPr lang="en-US" sz="2400" b="1" i="1">
                <a:solidFill>
                  <a:srgbClr val="003300"/>
                </a:solidFill>
              </a:rPr>
              <a:t>?</a:t>
            </a:r>
            <a:r>
              <a:rPr lang="en-US" sz="2400" b="1">
                <a:solidFill>
                  <a:srgbClr val="003300"/>
                </a:solidFill>
              </a:rPr>
              <a:t> </a:t>
            </a:r>
          </a:p>
        </p:txBody>
      </p:sp>
      <p:sp>
        <p:nvSpPr>
          <p:cNvPr id="113671" name="Rectangle 7"/>
          <p:cNvSpPr>
            <a:spLocks noChangeArrowheads="1"/>
          </p:cNvSpPr>
          <p:nvPr/>
        </p:nvSpPr>
        <p:spPr bwMode="auto">
          <a:xfrm>
            <a:off x="85725" y="2662238"/>
            <a:ext cx="8839200" cy="3090862"/>
          </a:xfrm>
          <a:prstGeom prst="rect">
            <a:avLst/>
          </a:prstGeom>
          <a:noFill/>
          <a:ln w="9525">
            <a:solidFill>
              <a:srgbClr val="FF3300"/>
            </a:solidFill>
            <a:miter lim="800000"/>
            <a:headEnd/>
            <a:tailEnd/>
          </a:ln>
        </p:spPr>
        <p:txBody>
          <a:bodyPr anchor="ctr">
            <a:spAutoFit/>
          </a:bodyPr>
          <a:lstStyle/>
          <a:p>
            <a:r>
              <a:rPr lang="en-US" sz="2800" b="1">
                <a:latin typeface="Times New Roman" pitchFamily="18" charset="0"/>
              </a:rPr>
              <a:t>       </a:t>
            </a:r>
            <a:r>
              <a:rPr lang="en-US" sz="2800" b="1">
                <a:solidFill>
                  <a:srgbClr val="0000FF"/>
                </a:solidFill>
                <a:latin typeface="Times New Roman" pitchFamily="18" charset="0"/>
              </a:rPr>
              <a:t>Cuộc sống quê tôi gắn bó với cây cọ. Cha làm cho tôi chiếc chổi cọ để quét nhà, quét sân. Mẹ đựng hạt giống đầy móm lá cọ, treo trên gác bếp để gieo cấy mùa sau. Chị tôi đan nón lá cọ, lại biết đan cả mành cọ và làn cọ xuất khẩu. Chúng tôi rủ nhau đi nhặt những trái cọ rơi đầy quanh gốc về om, ăn vừa béo, vừa bùi.</a:t>
            </a:r>
          </a:p>
          <a:p>
            <a:r>
              <a:rPr lang="en-US" sz="2800" b="1">
                <a:solidFill>
                  <a:srgbClr val="990000"/>
                </a:solidFill>
                <a:latin typeface="Times New Roman" pitchFamily="18" charset="0"/>
              </a:rPr>
              <a:t>                                                           </a:t>
            </a:r>
            <a:r>
              <a:rPr lang="en-US" sz="2800" b="1">
                <a:solidFill>
                  <a:srgbClr val="660066"/>
                </a:solidFill>
                <a:latin typeface="Times New Roman" pitchFamily="18" charset="0"/>
              </a:rPr>
              <a:t>(</a:t>
            </a:r>
            <a:r>
              <a:rPr lang="en-US" sz="2400" b="1" i="1">
                <a:solidFill>
                  <a:srgbClr val="660066"/>
                </a:solidFill>
                <a:latin typeface="Times New Roman" pitchFamily="18" charset="0"/>
              </a:rPr>
              <a:t>Theo nguyễn Thái Vận)</a:t>
            </a:r>
          </a:p>
        </p:txBody>
      </p:sp>
      <p:sp>
        <p:nvSpPr>
          <p:cNvPr id="113672" name="Line 8"/>
          <p:cNvSpPr>
            <a:spLocks noChangeShapeType="1"/>
          </p:cNvSpPr>
          <p:nvPr/>
        </p:nvSpPr>
        <p:spPr bwMode="auto">
          <a:xfrm>
            <a:off x="142875" y="4800600"/>
            <a:ext cx="1600200" cy="0"/>
          </a:xfrm>
          <a:prstGeom prst="line">
            <a:avLst/>
          </a:prstGeom>
          <a:noFill/>
          <a:ln w="38100">
            <a:solidFill>
              <a:srgbClr val="FF0000"/>
            </a:solidFill>
            <a:round/>
            <a:headEnd/>
            <a:tailEnd/>
          </a:ln>
        </p:spPr>
        <p:txBody>
          <a:bodyPr/>
          <a:lstStyle/>
          <a:p>
            <a:endParaRPr lang="en-US"/>
          </a:p>
        </p:txBody>
      </p:sp>
      <p:sp>
        <p:nvSpPr>
          <p:cNvPr id="113673" name="Line 9"/>
          <p:cNvSpPr>
            <a:spLocks noChangeShapeType="1"/>
          </p:cNvSpPr>
          <p:nvPr/>
        </p:nvSpPr>
        <p:spPr bwMode="auto">
          <a:xfrm>
            <a:off x="233363" y="3567113"/>
            <a:ext cx="5195887" cy="0"/>
          </a:xfrm>
          <a:prstGeom prst="line">
            <a:avLst/>
          </a:prstGeom>
          <a:noFill/>
          <a:ln w="38100">
            <a:solidFill>
              <a:srgbClr val="FF0000"/>
            </a:solidFill>
            <a:round/>
            <a:headEnd/>
            <a:tailEnd/>
          </a:ln>
        </p:spPr>
        <p:txBody>
          <a:bodyPr/>
          <a:lstStyle/>
          <a:p>
            <a:endParaRPr lang="en-US"/>
          </a:p>
        </p:txBody>
      </p:sp>
      <p:sp>
        <p:nvSpPr>
          <p:cNvPr id="113674" name="Line 10"/>
          <p:cNvSpPr>
            <a:spLocks noChangeShapeType="1"/>
          </p:cNvSpPr>
          <p:nvPr/>
        </p:nvSpPr>
        <p:spPr bwMode="auto">
          <a:xfrm>
            <a:off x="5638800" y="3581400"/>
            <a:ext cx="2819400" cy="0"/>
          </a:xfrm>
          <a:prstGeom prst="line">
            <a:avLst/>
          </a:prstGeom>
          <a:noFill/>
          <a:ln w="28575">
            <a:solidFill>
              <a:srgbClr val="FF3300"/>
            </a:solidFill>
            <a:round/>
            <a:headEnd/>
            <a:tailEnd/>
          </a:ln>
        </p:spPr>
        <p:txBody>
          <a:bodyPr/>
          <a:lstStyle/>
          <a:p>
            <a:endParaRPr lang="en-US"/>
          </a:p>
        </p:txBody>
      </p:sp>
      <p:sp>
        <p:nvSpPr>
          <p:cNvPr id="113675" name="Line 11"/>
          <p:cNvSpPr>
            <a:spLocks noChangeShapeType="1"/>
          </p:cNvSpPr>
          <p:nvPr/>
        </p:nvSpPr>
        <p:spPr bwMode="auto">
          <a:xfrm>
            <a:off x="114300" y="3962400"/>
            <a:ext cx="8382000" cy="0"/>
          </a:xfrm>
          <a:prstGeom prst="line">
            <a:avLst/>
          </a:prstGeom>
          <a:noFill/>
          <a:ln w="28575">
            <a:solidFill>
              <a:srgbClr val="FF3300"/>
            </a:solidFill>
            <a:round/>
            <a:headEnd/>
            <a:tailEnd/>
          </a:ln>
        </p:spPr>
        <p:txBody>
          <a:bodyPr/>
          <a:lstStyle/>
          <a:p>
            <a:endParaRPr lang="en-US"/>
          </a:p>
        </p:txBody>
      </p:sp>
      <p:sp>
        <p:nvSpPr>
          <p:cNvPr id="113676" name="Line 12"/>
          <p:cNvSpPr>
            <a:spLocks noChangeShapeType="1"/>
          </p:cNvSpPr>
          <p:nvPr/>
        </p:nvSpPr>
        <p:spPr bwMode="auto">
          <a:xfrm>
            <a:off x="152400" y="4419600"/>
            <a:ext cx="8305800" cy="0"/>
          </a:xfrm>
          <a:prstGeom prst="line">
            <a:avLst/>
          </a:prstGeom>
          <a:noFill/>
          <a:ln w="38100">
            <a:solidFill>
              <a:srgbClr val="FF0000"/>
            </a:solidFill>
            <a:round/>
            <a:headEnd/>
            <a:tailEnd/>
          </a:ln>
        </p:spPr>
        <p:txBody>
          <a:bodyPr/>
          <a:lstStyle/>
          <a:p>
            <a:endParaRPr lang="en-US"/>
          </a:p>
        </p:txBody>
      </p:sp>
      <p:sp>
        <p:nvSpPr>
          <p:cNvPr id="113677" name="Line 13"/>
          <p:cNvSpPr>
            <a:spLocks noChangeShapeType="1"/>
          </p:cNvSpPr>
          <p:nvPr/>
        </p:nvSpPr>
        <p:spPr bwMode="auto">
          <a:xfrm>
            <a:off x="2024063" y="4800600"/>
            <a:ext cx="6553200" cy="0"/>
          </a:xfrm>
          <a:prstGeom prst="line">
            <a:avLst/>
          </a:prstGeom>
          <a:noFill/>
          <a:ln w="38100">
            <a:solidFill>
              <a:srgbClr val="FF3300"/>
            </a:solidFill>
            <a:round/>
            <a:headEnd/>
            <a:tailEnd/>
          </a:ln>
        </p:spPr>
        <p:txBody>
          <a:bodyPr/>
          <a:lstStyle/>
          <a:p>
            <a:endParaRPr lang="en-US"/>
          </a:p>
        </p:txBody>
      </p:sp>
      <p:sp>
        <p:nvSpPr>
          <p:cNvPr id="113678" name="Line 14"/>
          <p:cNvSpPr>
            <a:spLocks noChangeShapeType="1"/>
          </p:cNvSpPr>
          <p:nvPr/>
        </p:nvSpPr>
        <p:spPr bwMode="auto">
          <a:xfrm>
            <a:off x="233363" y="5257800"/>
            <a:ext cx="6324600" cy="0"/>
          </a:xfrm>
          <a:prstGeom prst="line">
            <a:avLst/>
          </a:prstGeom>
          <a:noFill/>
          <a:ln w="38100">
            <a:solidFill>
              <a:srgbClr val="FF3300"/>
            </a:solidFill>
            <a:round/>
            <a:headEnd/>
            <a:tailEnd/>
          </a:ln>
        </p:spPr>
        <p:txBody>
          <a:bodyPr/>
          <a:lstStyle/>
          <a:p>
            <a:endParaRPr lang="en-US"/>
          </a:p>
        </p:txBody>
      </p:sp>
      <p:sp>
        <p:nvSpPr>
          <p:cNvPr id="113679" name="Line 15"/>
          <p:cNvSpPr>
            <a:spLocks noChangeShapeType="1"/>
          </p:cNvSpPr>
          <p:nvPr/>
        </p:nvSpPr>
        <p:spPr bwMode="auto">
          <a:xfrm>
            <a:off x="6457950" y="3090863"/>
            <a:ext cx="2286000"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checkerboard(across)">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3679"/>
                                        </p:tgtEl>
                                        <p:attrNameLst>
                                          <p:attrName>style.visibility</p:attrName>
                                        </p:attrNameLst>
                                      </p:cBhvr>
                                      <p:to>
                                        <p:strVal val="visible"/>
                                      </p:to>
                                    </p:set>
                                    <p:animEffect transition="in" filter="plus(in)">
                                      <p:cBhvr>
                                        <p:cTn id="12" dur="500"/>
                                        <p:tgtEl>
                                          <p:spTgt spid="113679"/>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13673"/>
                                        </p:tgtEl>
                                        <p:attrNameLst>
                                          <p:attrName>style.visibility</p:attrName>
                                        </p:attrNameLst>
                                      </p:cBhvr>
                                      <p:to>
                                        <p:strVal val="visible"/>
                                      </p:to>
                                    </p:set>
                                    <p:animEffect transition="in" filter="plus(in)">
                                      <p:cBhvr>
                                        <p:cTn id="15" dur="500"/>
                                        <p:tgtEl>
                                          <p:spTgt spid="113673"/>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13674"/>
                                        </p:tgtEl>
                                        <p:attrNameLst>
                                          <p:attrName>style.visibility</p:attrName>
                                        </p:attrNameLst>
                                      </p:cBhvr>
                                      <p:to>
                                        <p:strVal val="visible"/>
                                      </p:to>
                                    </p:set>
                                    <p:animEffect transition="in" filter="plus(in)">
                                      <p:cBhvr>
                                        <p:cTn id="20" dur="500"/>
                                        <p:tgtEl>
                                          <p:spTgt spid="113674"/>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113675"/>
                                        </p:tgtEl>
                                        <p:attrNameLst>
                                          <p:attrName>style.visibility</p:attrName>
                                        </p:attrNameLst>
                                      </p:cBhvr>
                                      <p:to>
                                        <p:strVal val="visible"/>
                                      </p:to>
                                    </p:set>
                                    <p:animEffect transition="in" filter="plus(in)">
                                      <p:cBhvr>
                                        <p:cTn id="23" dur="500"/>
                                        <p:tgtEl>
                                          <p:spTgt spid="113675"/>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13676"/>
                                        </p:tgtEl>
                                        <p:attrNameLst>
                                          <p:attrName>style.visibility</p:attrName>
                                        </p:attrNameLst>
                                      </p:cBhvr>
                                      <p:to>
                                        <p:strVal val="visible"/>
                                      </p:to>
                                    </p:set>
                                    <p:animEffect transition="in" filter="plus(in)">
                                      <p:cBhvr>
                                        <p:cTn id="28" dur="500"/>
                                        <p:tgtEl>
                                          <p:spTgt spid="113676"/>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13672"/>
                                        </p:tgtEl>
                                        <p:attrNameLst>
                                          <p:attrName>style.visibility</p:attrName>
                                        </p:attrNameLst>
                                      </p:cBhvr>
                                      <p:to>
                                        <p:strVal val="visible"/>
                                      </p:to>
                                    </p:set>
                                    <p:animEffect transition="in" filter="plus(in)">
                                      <p:cBhvr>
                                        <p:cTn id="31" dur="500"/>
                                        <p:tgtEl>
                                          <p:spTgt spid="113672"/>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113677"/>
                                        </p:tgtEl>
                                        <p:attrNameLst>
                                          <p:attrName>style.visibility</p:attrName>
                                        </p:attrNameLst>
                                      </p:cBhvr>
                                      <p:to>
                                        <p:strVal val="visible"/>
                                      </p:to>
                                    </p:set>
                                    <p:animEffect transition="in" filter="plus(in)">
                                      <p:cBhvr>
                                        <p:cTn id="36" dur="500"/>
                                        <p:tgtEl>
                                          <p:spTgt spid="113677"/>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113678"/>
                                        </p:tgtEl>
                                        <p:attrNameLst>
                                          <p:attrName>style.visibility</p:attrName>
                                        </p:attrNameLst>
                                      </p:cBhvr>
                                      <p:to>
                                        <p:strVal val="visible"/>
                                      </p:to>
                                    </p:set>
                                    <p:animEffect transition="in" filter="plus(in)">
                                      <p:cBhvr>
                                        <p:cTn id="39" dur="500"/>
                                        <p:tgtEl>
                                          <p:spTgt spid="11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p:bldP spid="113672" grpId="0" animBg="1"/>
      <p:bldP spid="113673" grpId="0" animBg="1"/>
      <p:bldP spid="113674" grpId="0" animBg="1"/>
      <p:bldP spid="113675" grpId="0" animBg="1"/>
      <p:bldP spid="113676" grpId="0" animBg="1"/>
      <p:bldP spid="113677" grpId="0" animBg="1"/>
      <p:bldP spid="113678" grpId="0" animBg="1"/>
      <p:bldP spid="11367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28600" y="0"/>
            <a:ext cx="8458200" cy="762000"/>
          </a:xfrm>
          <a:prstGeom prst="rect">
            <a:avLst/>
          </a:prstGeom>
          <a:noFill/>
          <a:ln w="9525">
            <a:noFill/>
            <a:miter lim="800000"/>
            <a:headEnd/>
            <a:tailEnd/>
          </a:ln>
        </p:spPr>
        <p:txBody>
          <a:bodyPr anchor="ctr"/>
          <a:lstStyle/>
          <a:p>
            <a:endParaRPr lang="en-US" sz="3200" b="1">
              <a:solidFill>
                <a:schemeClr val="tx2"/>
              </a:solidFill>
              <a:latin typeface="Calibri" pitchFamily="34" charset="0"/>
            </a:endParaRPr>
          </a:p>
        </p:txBody>
      </p:sp>
      <p:graphicFrame>
        <p:nvGraphicFramePr>
          <p:cNvPr id="47134" name="Group 30"/>
          <p:cNvGraphicFramePr>
            <a:graphicFrameLocks noGrp="1"/>
          </p:cNvGraphicFramePr>
          <p:nvPr>
            <p:ph/>
          </p:nvPr>
        </p:nvGraphicFramePr>
        <p:xfrm>
          <a:off x="228600" y="1600200"/>
          <a:ext cx="8763000" cy="5203825"/>
        </p:xfrm>
        <a:graphic>
          <a:graphicData uri="http://schemas.openxmlformats.org/drawingml/2006/table">
            <a:tbl>
              <a:tblPr/>
              <a:tblGrid>
                <a:gridCol w="1958975"/>
                <a:gridCol w="6804025"/>
              </a:tblGrid>
              <a:tr h="1106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Arial" charset="0"/>
                        </a:rPr>
                        <a:t>      Ai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882"/>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Arial" charset="0"/>
                        </a:rPr>
                        <a:t>                      làm gì?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882"/>
                      </a:schemeClr>
                    </a:solid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Chúng tôi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A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rủ nhau đi nhặt những trái cọ rơi đầy  quanh gốc về om, ăn vừa béo vừa bùi.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AB"/>
                    </a:solidFill>
                  </a:tcPr>
                </a:tc>
              </a:tr>
              <a:tr h="98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A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AB"/>
                    </a:solidFill>
                  </a:tcPr>
                </a:tc>
              </a:tr>
              <a:tr h="98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A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AB"/>
                    </a:solidFill>
                  </a:tcPr>
                </a:tc>
              </a:tr>
              <a:tr h="98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A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AB"/>
                    </a:solidFill>
                  </a:tcPr>
                </a:tc>
              </a:tr>
            </a:tbl>
          </a:graphicData>
        </a:graphic>
      </p:graphicFrame>
      <p:sp>
        <p:nvSpPr>
          <p:cNvPr id="75799" name="Text Box 23"/>
          <p:cNvSpPr txBox="1">
            <a:spLocks noChangeArrowheads="1"/>
          </p:cNvSpPr>
          <p:nvPr/>
        </p:nvSpPr>
        <p:spPr bwMode="auto">
          <a:xfrm>
            <a:off x="2209800" y="4800600"/>
            <a:ext cx="6705600" cy="1066800"/>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đựng hạt giống đầy móm lá cọ, treo lên gác bếp để gieo cấy mùa sau.</a:t>
            </a:r>
          </a:p>
        </p:txBody>
      </p:sp>
      <p:sp>
        <p:nvSpPr>
          <p:cNvPr id="75800" name="Text Box 24"/>
          <p:cNvSpPr txBox="1">
            <a:spLocks noChangeArrowheads="1"/>
          </p:cNvSpPr>
          <p:nvPr/>
        </p:nvSpPr>
        <p:spPr bwMode="auto">
          <a:xfrm>
            <a:off x="2209800" y="5791200"/>
            <a:ext cx="6400800" cy="1066800"/>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 đan nón lá cọ, lại biết đan cả      mành cọ và làn cọ xuất khẩu.</a:t>
            </a:r>
          </a:p>
        </p:txBody>
      </p:sp>
      <p:sp>
        <p:nvSpPr>
          <p:cNvPr id="75801" name="Text Box 25"/>
          <p:cNvSpPr txBox="1">
            <a:spLocks noChangeArrowheads="1"/>
          </p:cNvSpPr>
          <p:nvPr/>
        </p:nvSpPr>
        <p:spPr bwMode="auto">
          <a:xfrm>
            <a:off x="533400" y="4068763"/>
            <a:ext cx="1143000" cy="579437"/>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Cha</a:t>
            </a:r>
          </a:p>
        </p:txBody>
      </p:sp>
      <p:sp>
        <p:nvSpPr>
          <p:cNvPr id="75802" name="Text Box 26"/>
          <p:cNvSpPr txBox="1">
            <a:spLocks noChangeArrowheads="1"/>
          </p:cNvSpPr>
          <p:nvPr/>
        </p:nvSpPr>
        <p:spPr bwMode="auto">
          <a:xfrm>
            <a:off x="609600" y="5059363"/>
            <a:ext cx="1143000" cy="579437"/>
          </a:xfrm>
          <a:prstGeom prst="rect">
            <a:avLst/>
          </a:prstGeom>
          <a:solidFill>
            <a:srgbClr val="E7F3AB"/>
          </a:solid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Mẹ</a:t>
            </a:r>
          </a:p>
        </p:txBody>
      </p:sp>
      <p:sp>
        <p:nvSpPr>
          <p:cNvPr id="75803" name="Text Box 27"/>
          <p:cNvSpPr txBox="1">
            <a:spLocks noChangeArrowheads="1"/>
          </p:cNvSpPr>
          <p:nvPr/>
        </p:nvSpPr>
        <p:spPr bwMode="auto">
          <a:xfrm>
            <a:off x="304800" y="5943600"/>
            <a:ext cx="1600200"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Chị tôi</a:t>
            </a:r>
          </a:p>
        </p:txBody>
      </p:sp>
      <p:sp>
        <p:nvSpPr>
          <p:cNvPr id="75804" name="Text Box 28"/>
          <p:cNvSpPr txBox="1">
            <a:spLocks noChangeArrowheads="1"/>
          </p:cNvSpPr>
          <p:nvPr/>
        </p:nvSpPr>
        <p:spPr bwMode="auto">
          <a:xfrm>
            <a:off x="2286000" y="3810000"/>
            <a:ext cx="5867400" cy="1066800"/>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làm cho tôi chiếc chổi cọ để quét nhà, quét sân.</a:t>
            </a:r>
          </a:p>
        </p:txBody>
      </p:sp>
      <p:sp>
        <p:nvSpPr>
          <p:cNvPr id="48156" name="Rectangle 29"/>
          <p:cNvSpPr>
            <a:spLocks noChangeArrowheads="1"/>
          </p:cNvSpPr>
          <p:nvPr/>
        </p:nvSpPr>
        <p:spPr bwMode="auto">
          <a:xfrm>
            <a:off x="0" y="381000"/>
            <a:ext cx="9220200" cy="1143000"/>
          </a:xfrm>
          <a:prstGeom prst="rect">
            <a:avLst/>
          </a:prstGeom>
          <a:noFill/>
          <a:ln w="9525">
            <a:noFill/>
            <a:miter lim="800000"/>
            <a:headEnd/>
            <a:tailEnd/>
          </a:ln>
        </p:spPr>
        <p:txBody>
          <a:bodyPr anchor="ctr"/>
          <a:lstStyle/>
          <a:p>
            <a:r>
              <a:rPr lang="en-US" sz="3200" b="1" u="sng">
                <a:solidFill>
                  <a:srgbClr val="C00000"/>
                </a:solidFill>
                <a:latin typeface="Times New Roman" pitchFamily="18" charset="0"/>
              </a:rPr>
              <a:t>Bài 3: </a:t>
            </a:r>
            <a:r>
              <a:rPr lang="en-US" sz="2800" b="1">
                <a:latin typeface="Times New Roman" pitchFamily="18" charset="0"/>
              </a:rPr>
              <a:t>Hãy chỉ rõ mỗi bộ phận câu trả lời câu hỏi </a:t>
            </a:r>
            <a:r>
              <a:rPr lang="en-US" sz="2800" b="1" i="1">
                <a:solidFill>
                  <a:srgbClr val="0000FF"/>
                </a:solidFill>
                <a:latin typeface="Times New Roman" pitchFamily="18" charset="0"/>
              </a:rPr>
              <a:t>“Ai ?”</a:t>
            </a:r>
            <a:r>
              <a:rPr lang="en-US" sz="2800" b="1">
                <a:solidFill>
                  <a:srgbClr val="0000FF"/>
                </a:solidFill>
                <a:latin typeface="Times New Roman" pitchFamily="18" charset="0"/>
              </a:rPr>
              <a:t> </a:t>
            </a:r>
            <a:r>
              <a:rPr lang="en-US" sz="2800" b="1">
                <a:latin typeface="Times New Roman" pitchFamily="18" charset="0"/>
              </a:rPr>
              <a:t>hoặc </a:t>
            </a:r>
            <a:r>
              <a:rPr lang="en-US" sz="2800" b="1" i="1">
                <a:solidFill>
                  <a:srgbClr val="0000FF"/>
                </a:solidFill>
                <a:latin typeface="Times New Roman" pitchFamily="18" charset="0"/>
              </a:rPr>
              <a:t>“Làm gì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7134"/>
                                        </p:tgtEl>
                                        <p:attrNameLst>
                                          <p:attrName>style.visibility</p:attrName>
                                        </p:attrNameLst>
                                      </p:cBhvr>
                                      <p:to>
                                        <p:strVal val="visible"/>
                                      </p:to>
                                    </p:set>
                                    <p:animScale>
                                      <p:cBhvr>
                                        <p:cTn id="7" dur="1000" decel="50000" fill="hold">
                                          <p:stCondLst>
                                            <p:cond delay="0"/>
                                          </p:stCondLst>
                                        </p:cTn>
                                        <p:tgtEl>
                                          <p:spTgt spid="471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7134"/>
                                        </p:tgtEl>
                                        <p:attrNameLst>
                                          <p:attrName>ppt_x</p:attrName>
                                          <p:attrName>ppt_y</p:attrName>
                                        </p:attrNameLst>
                                      </p:cBhvr>
                                    </p:animMotion>
                                    <p:animEffect transition="in" filter="fade">
                                      <p:cBhvr>
                                        <p:cTn id="9" dur="1000"/>
                                        <p:tgtEl>
                                          <p:spTgt spid="4713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5801"/>
                                        </p:tgtEl>
                                        <p:attrNameLst>
                                          <p:attrName>style.visibility</p:attrName>
                                        </p:attrNameLst>
                                      </p:cBhvr>
                                      <p:to>
                                        <p:strVal val="visible"/>
                                      </p:to>
                                    </p:set>
                                    <p:animEffect transition="in" filter="diamond(in)">
                                      <p:cBhvr>
                                        <p:cTn id="14" dur="1000"/>
                                        <p:tgtEl>
                                          <p:spTgt spid="7580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5804"/>
                                        </p:tgtEl>
                                        <p:attrNameLst>
                                          <p:attrName>style.visibility</p:attrName>
                                        </p:attrNameLst>
                                      </p:cBhvr>
                                      <p:to>
                                        <p:strVal val="visible"/>
                                      </p:to>
                                    </p:set>
                                    <p:animEffect transition="in" filter="box(in)">
                                      <p:cBhvr>
                                        <p:cTn id="19" dur="500"/>
                                        <p:tgtEl>
                                          <p:spTgt spid="7580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5802"/>
                                        </p:tgtEl>
                                        <p:attrNameLst>
                                          <p:attrName>style.visibility</p:attrName>
                                        </p:attrNameLst>
                                      </p:cBhvr>
                                      <p:to>
                                        <p:strVal val="visible"/>
                                      </p:to>
                                    </p:set>
                                    <p:anim calcmode="lin" valueType="num">
                                      <p:cBhvr additive="base">
                                        <p:cTn id="24" dur="500" fill="hold"/>
                                        <p:tgtEl>
                                          <p:spTgt spid="75802"/>
                                        </p:tgtEl>
                                        <p:attrNameLst>
                                          <p:attrName>ppt_x</p:attrName>
                                        </p:attrNameLst>
                                      </p:cBhvr>
                                      <p:tavLst>
                                        <p:tav tm="0">
                                          <p:val>
                                            <p:strVal val="#ppt_x"/>
                                          </p:val>
                                        </p:tav>
                                        <p:tav tm="100000">
                                          <p:val>
                                            <p:strVal val="#ppt_x"/>
                                          </p:val>
                                        </p:tav>
                                      </p:tavLst>
                                    </p:anim>
                                    <p:anim calcmode="lin" valueType="num">
                                      <p:cBhvr additive="base">
                                        <p:cTn id="25" dur="500" fill="hold"/>
                                        <p:tgtEl>
                                          <p:spTgt spid="7580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5799"/>
                                        </p:tgtEl>
                                        <p:attrNameLst>
                                          <p:attrName>style.visibility</p:attrName>
                                        </p:attrNameLst>
                                      </p:cBhvr>
                                      <p:to>
                                        <p:strVal val="visible"/>
                                      </p:to>
                                    </p:set>
                                    <p:animEffect transition="in" filter="checkerboard(across)">
                                      <p:cBhvr>
                                        <p:cTn id="30" dur="500"/>
                                        <p:tgtEl>
                                          <p:spTgt spid="75799"/>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75803"/>
                                        </p:tgtEl>
                                        <p:attrNameLst>
                                          <p:attrName>style.visibility</p:attrName>
                                        </p:attrNameLst>
                                      </p:cBhvr>
                                      <p:to>
                                        <p:strVal val="visible"/>
                                      </p:to>
                                    </p:set>
                                    <p:anim calcmode="lin" valueType="num">
                                      <p:cBhvr>
                                        <p:cTn id="35" dur="1000" fill="hold"/>
                                        <p:tgtEl>
                                          <p:spTgt spid="75803"/>
                                        </p:tgtEl>
                                        <p:attrNameLst>
                                          <p:attrName>ppt_w</p:attrName>
                                        </p:attrNameLst>
                                      </p:cBhvr>
                                      <p:tavLst>
                                        <p:tav tm="0">
                                          <p:val>
                                            <p:fltVal val="0"/>
                                          </p:val>
                                        </p:tav>
                                        <p:tav tm="100000">
                                          <p:val>
                                            <p:strVal val="#ppt_w"/>
                                          </p:val>
                                        </p:tav>
                                      </p:tavLst>
                                    </p:anim>
                                    <p:anim calcmode="lin" valueType="num">
                                      <p:cBhvr>
                                        <p:cTn id="36" dur="1000" fill="hold"/>
                                        <p:tgtEl>
                                          <p:spTgt spid="75803"/>
                                        </p:tgtEl>
                                        <p:attrNameLst>
                                          <p:attrName>ppt_h</p:attrName>
                                        </p:attrNameLst>
                                      </p:cBhvr>
                                      <p:tavLst>
                                        <p:tav tm="0">
                                          <p:val>
                                            <p:fltVal val="0"/>
                                          </p:val>
                                        </p:tav>
                                        <p:tav tm="100000">
                                          <p:val>
                                            <p:strVal val="#ppt_h"/>
                                          </p:val>
                                        </p:tav>
                                      </p:tavLst>
                                    </p:anim>
                                    <p:anim calcmode="lin" valueType="num">
                                      <p:cBhvr>
                                        <p:cTn id="37" dur="1000" fill="hold"/>
                                        <p:tgtEl>
                                          <p:spTgt spid="7580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758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75800"/>
                                        </p:tgtEl>
                                        <p:attrNameLst>
                                          <p:attrName>style.visibility</p:attrName>
                                        </p:attrNameLst>
                                      </p:cBhvr>
                                      <p:to>
                                        <p:strVal val="visible"/>
                                      </p:to>
                                    </p:set>
                                    <p:animEffect transition="in" filter="diamond(in)">
                                      <p:cBhvr>
                                        <p:cTn id="43" dur="1000"/>
                                        <p:tgtEl>
                                          <p:spTgt spid="75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9" grpId="0"/>
      <p:bldP spid="75800" grpId="0"/>
      <p:bldP spid="75801" grpId="0"/>
      <p:bldP spid="75802" grpId="0" animBg="1"/>
      <p:bldP spid="75803" grpId="0"/>
      <p:bldP spid="758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khung hinh (66)"/>
          <p:cNvPicPr>
            <a:picLocks noChangeAspect="1" noChangeArrowheads="1"/>
          </p:cNvPicPr>
          <p:nvPr/>
        </p:nvPicPr>
        <p:blipFill>
          <a:blip r:embed="rId3"/>
          <a:srcRect l="9167" t="6667" r="22083" b="6667"/>
          <a:stretch>
            <a:fillRect/>
          </a:stretch>
        </p:blipFill>
        <p:spPr bwMode="auto">
          <a:xfrm>
            <a:off x="0" y="0"/>
            <a:ext cx="9144000" cy="6775450"/>
          </a:xfrm>
          <a:prstGeom prst="rect">
            <a:avLst/>
          </a:prstGeom>
          <a:noFill/>
          <a:ln w="9525">
            <a:noFill/>
            <a:miter lim="800000"/>
            <a:headEnd/>
            <a:tailEnd/>
          </a:ln>
        </p:spPr>
      </p:pic>
      <p:sp>
        <p:nvSpPr>
          <p:cNvPr id="16386" name="Text Box 6"/>
          <p:cNvSpPr txBox="1">
            <a:spLocks noChangeArrowheads="1"/>
          </p:cNvSpPr>
          <p:nvPr/>
        </p:nvSpPr>
        <p:spPr bwMode="auto">
          <a:xfrm>
            <a:off x="2743200" y="914400"/>
            <a:ext cx="5791200" cy="823913"/>
          </a:xfrm>
          <a:prstGeom prst="rect">
            <a:avLst/>
          </a:prstGeom>
          <a:noFill/>
          <a:ln w="9525">
            <a:noFill/>
            <a:miter lim="800000"/>
            <a:headEnd/>
            <a:tailEnd/>
          </a:ln>
        </p:spPr>
        <p:txBody>
          <a:bodyPr>
            <a:spAutoFit/>
          </a:bodyPr>
          <a:lstStyle/>
          <a:p>
            <a:pPr>
              <a:spcBef>
                <a:spcPct val="50000"/>
              </a:spcBef>
            </a:pPr>
            <a:r>
              <a:rPr lang="en-US" sz="4800" b="1">
                <a:solidFill>
                  <a:srgbClr val="993300"/>
                </a:solidFill>
                <a:latin typeface="Times New Roman" pitchFamily="18" charset="0"/>
                <a:cs typeface="Times New Roman" pitchFamily="18" charset="0"/>
              </a:rPr>
              <a:t>KIỂM TRA BÀI CŨ</a:t>
            </a:r>
          </a:p>
        </p:txBody>
      </p:sp>
      <p:sp>
        <p:nvSpPr>
          <p:cNvPr id="4" name="Text Box 6"/>
          <p:cNvSpPr txBox="1">
            <a:spLocks noChangeArrowheads="1"/>
          </p:cNvSpPr>
          <p:nvPr/>
        </p:nvSpPr>
        <p:spPr bwMode="auto">
          <a:xfrm>
            <a:off x="-8382000" y="2209800"/>
            <a:ext cx="8382000" cy="1555750"/>
          </a:xfrm>
          <a:prstGeom prst="rect">
            <a:avLst/>
          </a:prstGeom>
          <a:noFill/>
          <a:ln w="9525">
            <a:noFill/>
            <a:miter lim="800000"/>
            <a:headEnd/>
            <a:tailEnd/>
          </a:ln>
        </p:spPr>
        <p:txBody>
          <a:bodyPr>
            <a:spAutoFit/>
          </a:bodyPr>
          <a:lstStyle/>
          <a:p>
            <a:pPr>
              <a:spcBef>
                <a:spcPct val="50000"/>
              </a:spcBef>
            </a:pPr>
            <a:r>
              <a:rPr lang="en-US" sz="4800" b="1">
                <a:solidFill>
                  <a:srgbClr val="0000FF"/>
                </a:solidFill>
                <a:latin typeface="Times New Roman" pitchFamily="18" charset="0"/>
                <a:cs typeface="Times New Roman" pitchFamily="18" charset="0"/>
              </a:rPr>
              <a:t> Đặt câu có hình ảnh so sánh hai âm thanh với nhau?</a:t>
            </a:r>
          </a:p>
        </p:txBody>
      </p:sp>
    </p:spTree>
  </p:cSld>
  <p:clrMapOvr>
    <a:masterClrMapping/>
  </p:clrMapOvr>
  <p:transition>
    <p:blinds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33333 -0.00486 L 1.025 -0.00486 " pathEditMode="relative" rAng="0" ptsTypes="AA">
                                      <p:cBhvr>
                                        <p:cTn id="6" dur="2000" fill="hold"/>
                                        <p:tgtEl>
                                          <p:spTgt spid="4"/>
                                        </p:tgtEl>
                                        <p:attrNameLst>
                                          <p:attrName>ppt_x</p:attrName>
                                          <p:attrName>ppt_y</p:attrName>
                                        </p:attrNameLst>
                                      </p:cBhvr>
                                      <p:rCtr x="3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1"/>
          <p:cNvGrpSpPr>
            <a:grpSpLocks/>
          </p:cNvGrpSpPr>
          <p:nvPr/>
        </p:nvGrpSpPr>
        <p:grpSpPr bwMode="auto">
          <a:xfrm>
            <a:off x="0" y="-28575"/>
            <a:ext cx="9258300" cy="6943725"/>
            <a:chOff x="0" y="0"/>
            <a:chExt cx="5832" cy="4374"/>
          </a:xfrm>
        </p:grpSpPr>
        <p:pic>
          <p:nvPicPr>
            <p:cNvPr id="49157" name="Picture 12" descr="1"/>
            <p:cNvPicPr>
              <a:picLocks noChangeAspect="1" noChangeArrowheads="1"/>
            </p:cNvPicPr>
            <p:nvPr/>
          </p:nvPicPr>
          <p:blipFill>
            <a:blip r:embed="rId2"/>
            <a:srcRect/>
            <a:stretch>
              <a:fillRect/>
            </a:stretch>
          </p:blipFill>
          <p:spPr bwMode="auto">
            <a:xfrm>
              <a:off x="0" y="0"/>
              <a:ext cx="5832" cy="4374"/>
            </a:xfrm>
            <a:prstGeom prst="rect">
              <a:avLst/>
            </a:prstGeom>
            <a:noFill/>
            <a:ln w="9525">
              <a:noFill/>
              <a:miter lim="800000"/>
              <a:headEnd/>
              <a:tailEnd/>
            </a:ln>
          </p:spPr>
        </p:pic>
        <p:pic>
          <p:nvPicPr>
            <p:cNvPr id="49158" name="Picture 13" descr="102"/>
            <p:cNvPicPr>
              <a:picLocks noChangeAspect="1" noChangeArrowheads="1"/>
            </p:cNvPicPr>
            <p:nvPr/>
          </p:nvPicPr>
          <p:blipFill>
            <a:blip r:embed="rId3"/>
            <a:srcRect/>
            <a:stretch>
              <a:fillRect/>
            </a:stretch>
          </p:blipFill>
          <p:spPr bwMode="auto">
            <a:xfrm>
              <a:off x="104" y="136"/>
              <a:ext cx="5616" cy="4040"/>
            </a:xfrm>
            <a:prstGeom prst="rect">
              <a:avLst/>
            </a:prstGeom>
            <a:noFill/>
            <a:ln w="9525">
              <a:noFill/>
              <a:miter lim="800000"/>
              <a:headEnd/>
              <a:tailEnd/>
            </a:ln>
          </p:spPr>
        </p:pic>
      </p:grpSp>
      <p:sp>
        <p:nvSpPr>
          <p:cNvPr id="36878" name="WordArt 14"/>
          <p:cNvSpPr>
            <a:spLocks noChangeArrowheads="1" noChangeShapeType="1" noTextEdit="1"/>
          </p:cNvSpPr>
          <p:nvPr/>
        </p:nvSpPr>
        <p:spPr bwMode="auto">
          <a:xfrm>
            <a:off x="1752600" y="685800"/>
            <a:ext cx="5486400" cy="914400"/>
          </a:xfrm>
          <a:prstGeom prst="rect">
            <a:avLst/>
          </a:prstGeom>
        </p:spPr>
        <p:txBody>
          <a:bodyPr wrap="none" fromWordArt="1">
            <a:prstTxWarp prst="textPlain">
              <a:avLst>
                <a:gd name="adj" fmla="val 50000"/>
              </a:avLst>
            </a:prstTxWarp>
          </a:bodyPr>
          <a:lstStyle/>
          <a:p>
            <a:r>
              <a:rPr lang="vi-VN" sz="3600" kern="10">
                <a:ln w="19050">
                  <a:solidFill>
                    <a:srgbClr val="99CCFF"/>
                  </a:solidFill>
                  <a:round/>
                  <a:headEnd/>
                  <a:tailEnd/>
                </a:ln>
                <a:solidFill>
                  <a:srgbClr val="0066CC"/>
                </a:solidFill>
                <a:effectLst>
                  <a:outerShdw dist="35921" dir="2700000" algn="ctr" rotWithShape="0">
                    <a:srgbClr val="990000"/>
                  </a:outerShdw>
                </a:effectLst>
                <a:latin typeface="+mn-lt"/>
                <a:ea typeface="+mn-lt"/>
                <a:cs typeface="+mn-lt"/>
              </a:rPr>
              <a:t>Truyền điện</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mn-lt"/>
              <a:ea typeface="+mn-lt"/>
              <a:cs typeface="+mn-lt"/>
            </a:endParaRPr>
          </a:p>
        </p:txBody>
      </p:sp>
      <p:sp>
        <p:nvSpPr>
          <p:cNvPr id="36879" name="Text Box 15"/>
          <p:cNvSpPr txBox="1">
            <a:spLocks noChangeArrowheads="1"/>
          </p:cNvSpPr>
          <p:nvPr/>
        </p:nvSpPr>
        <p:spPr bwMode="auto">
          <a:xfrm>
            <a:off x="381000" y="1981200"/>
            <a:ext cx="8763000" cy="2100263"/>
          </a:xfrm>
          <a:prstGeom prst="rect">
            <a:avLst/>
          </a:prstGeom>
          <a:noFill/>
          <a:ln w="9525">
            <a:noFill/>
            <a:miter lim="800000"/>
            <a:headEnd/>
            <a:tailEnd/>
          </a:ln>
        </p:spPr>
        <p:txBody>
          <a:bodyPr>
            <a:spAutoFit/>
          </a:bodyPr>
          <a:lstStyle/>
          <a:p>
            <a:pPr algn="just">
              <a:spcBef>
                <a:spcPct val="50000"/>
              </a:spcBef>
            </a:pPr>
            <a:r>
              <a:rPr lang="en-US" sz="2400" u="sng">
                <a:solidFill>
                  <a:srgbClr val="FA0065"/>
                </a:solidFill>
                <a:latin typeface="Times New Roman" pitchFamily="18" charset="0"/>
              </a:rPr>
              <a:t>Yêu cầu</a:t>
            </a:r>
            <a:r>
              <a:rPr lang="en-US" sz="2400">
                <a:solidFill>
                  <a:srgbClr val="800000"/>
                </a:solidFill>
                <a:latin typeface="Times New Roman" pitchFamily="18" charset="0"/>
              </a:rPr>
              <a:t>: </a:t>
            </a:r>
          </a:p>
          <a:p>
            <a:pPr algn="just">
              <a:spcBef>
                <a:spcPct val="50000"/>
              </a:spcBef>
            </a:pPr>
            <a:r>
              <a:rPr lang="en-US" sz="2400">
                <a:solidFill>
                  <a:srgbClr val="800000"/>
                </a:solidFill>
                <a:latin typeface="Times New Roman" pitchFamily="18" charset="0"/>
              </a:rPr>
              <a:t>Học sinh chọn mở ô, quan sát tranh và đặt câu nói về sự vật có trong tranh theo mẫu Ai làm gì?, sau đó chỉ định bất kì 1 bạn trong lớp. Nếu bạn đó không trả lời nhanh hoặc không trả lời được sẽ bị phạt theo yêu cầu cả lớp đưa ra. Có 4 lượt chơi</a:t>
            </a:r>
          </a:p>
        </p:txBody>
      </p:sp>
      <p:sp>
        <p:nvSpPr>
          <p:cNvPr id="36880" name="AutoShape 16">
            <a:hlinkClick r:id="rId4" action="ppaction://hlinksldjump" highlightClick="1"/>
          </p:cNvPr>
          <p:cNvSpPr>
            <a:spLocks noChangeArrowheads="1"/>
          </p:cNvSpPr>
          <p:nvPr/>
        </p:nvSpPr>
        <p:spPr bwMode="auto">
          <a:xfrm>
            <a:off x="7848600" y="914400"/>
            <a:ext cx="838200" cy="381000"/>
          </a:xfrm>
          <a:prstGeom prst="actionButtonBackPrevious">
            <a:avLst/>
          </a:prstGeom>
          <a:gradFill rotWithShape="1">
            <a:gsLst>
              <a:gs pos="0">
                <a:schemeClr val="bg1"/>
              </a:gs>
              <a:gs pos="50000">
                <a:schemeClr val="accent1"/>
              </a:gs>
              <a:gs pos="100000">
                <a:schemeClr val="bg1"/>
              </a:gs>
            </a:gsLst>
            <a:lin ang="5400000" scaled="1"/>
          </a:gradFill>
          <a:ln w="38100">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 to="" calcmode="lin" valueType="num">
                                      <p:cBhvr>
                                        <p:cTn id="7" dur="1" fill="hold"/>
                                        <p:tgtEl>
                                          <p:spTgt spid="368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9"/>
                                        </p:tgtEl>
                                        <p:attrNameLst>
                                          <p:attrName>style.visibility</p:attrName>
                                        </p:attrNameLst>
                                      </p:cBhvr>
                                      <p:to>
                                        <p:strVal val="visible"/>
                                      </p:to>
                                    </p:set>
                                    <p:animEffect transition="in" filter="fade">
                                      <p:cBhvr>
                                        <p:cTn id="12" dur="500"/>
                                        <p:tgtEl>
                                          <p:spTgt spid="368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36879"/>
                                        </p:tgtEl>
                                      </p:cBhvr>
                                    </p:animEffect>
                                    <p:set>
                                      <p:cBhvr>
                                        <p:cTn id="17" dur="1" fill="hold">
                                          <p:stCondLst>
                                            <p:cond delay="1999"/>
                                          </p:stCondLst>
                                        </p:cTn>
                                        <p:tgtEl>
                                          <p:spTgt spid="368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animBg="1"/>
      <p:bldP spid="36879" grpId="0"/>
      <p:bldP spid="3687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6" descr="C:\Users\ADMIN\Pictures\download (27).jpg"/>
          <p:cNvPicPr>
            <a:picLocks noChangeAspect="1" noChangeArrowheads="1"/>
          </p:cNvPicPr>
          <p:nvPr/>
        </p:nvPicPr>
        <p:blipFill>
          <a:blip r:embed="rId3"/>
          <a:srcRect/>
          <a:stretch>
            <a:fillRect/>
          </a:stretch>
        </p:blipFill>
        <p:spPr bwMode="auto">
          <a:xfrm>
            <a:off x="1143000" y="609600"/>
            <a:ext cx="3429000" cy="2743200"/>
          </a:xfrm>
          <a:prstGeom prst="rect">
            <a:avLst/>
          </a:prstGeom>
          <a:noFill/>
          <a:ln w="9525">
            <a:noFill/>
            <a:miter lim="800000"/>
            <a:headEnd/>
            <a:tailEnd/>
          </a:ln>
        </p:spPr>
      </p:pic>
      <p:pic>
        <p:nvPicPr>
          <p:cNvPr id="20" name="Picture 19" descr="images.jpg"/>
          <p:cNvPicPr>
            <a:picLocks noChangeAspect="1"/>
          </p:cNvPicPr>
          <p:nvPr/>
        </p:nvPicPr>
        <p:blipFill>
          <a:blip r:embed="rId4"/>
          <a:srcRect l="5780" r="7527" b="5000"/>
          <a:stretch>
            <a:fillRect/>
          </a:stretch>
        </p:blipFill>
        <p:spPr bwMode="auto">
          <a:xfrm>
            <a:off x="1066800" y="381000"/>
            <a:ext cx="3657600" cy="3048000"/>
          </a:xfrm>
          <a:prstGeom prst="rect">
            <a:avLst/>
          </a:prstGeom>
          <a:noFill/>
          <a:ln w="9525">
            <a:noFill/>
            <a:miter lim="800000"/>
            <a:headEnd/>
            <a:tailEnd/>
          </a:ln>
        </p:spPr>
      </p:pic>
      <p:pic>
        <p:nvPicPr>
          <p:cNvPr id="50179" name="Picture 7" descr="C:\Users\ADMIN\Pictures\download (26).jpg"/>
          <p:cNvPicPr>
            <a:picLocks noChangeAspect="1" noChangeArrowheads="1"/>
          </p:cNvPicPr>
          <p:nvPr/>
        </p:nvPicPr>
        <p:blipFill>
          <a:blip r:embed="rId5"/>
          <a:srcRect/>
          <a:stretch>
            <a:fillRect/>
          </a:stretch>
        </p:blipFill>
        <p:spPr bwMode="auto">
          <a:xfrm>
            <a:off x="4800600" y="685800"/>
            <a:ext cx="3581400" cy="2743200"/>
          </a:xfrm>
          <a:prstGeom prst="rect">
            <a:avLst/>
          </a:prstGeom>
          <a:noFill/>
          <a:ln w="9525">
            <a:noFill/>
            <a:miter lim="800000"/>
            <a:headEnd/>
            <a:tailEnd/>
          </a:ln>
        </p:spPr>
      </p:pic>
      <p:pic>
        <p:nvPicPr>
          <p:cNvPr id="75778" name="Picture 2" descr="C:\Users\ADMIN\Pictures\HINH ANH\download (4).jpg"/>
          <p:cNvPicPr>
            <a:picLocks noChangeAspect="1" noChangeArrowheads="1"/>
          </p:cNvPicPr>
          <p:nvPr/>
        </p:nvPicPr>
        <p:blipFill>
          <a:blip r:embed="rId6"/>
          <a:srcRect/>
          <a:stretch>
            <a:fillRect/>
          </a:stretch>
        </p:blipFill>
        <p:spPr bwMode="auto">
          <a:xfrm>
            <a:off x="4800600" y="685800"/>
            <a:ext cx="3581400" cy="2819400"/>
          </a:xfrm>
          <a:prstGeom prst="rect">
            <a:avLst/>
          </a:prstGeom>
          <a:noFill/>
          <a:ln w="9525">
            <a:noFill/>
            <a:miter lim="800000"/>
            <a:headEnd/>
            <a:tailEnd/>
          </a:ln>
        </p:spPr>
      </p:pic>
      <p:pic>
        <p:nvPicPr>
          <p:cNvPr id="50181" name="Picture 8" descr="C:\Users\ADMIN\Pictures\images (24).jpg"/>
          <p:cNvPicPr>
            <a:picLocks noChangeAspect="1" noChangeArrowheads="1"/>
          </p:cNvPicPr>
          <p:nvPr/>
        </p:nvPicPr>
        <p:blipFill>
          <a:blip r:embed="rId7"/>
          <a:srcRect/>
          <a:stretch>
            <a:fillRect/>
          </a:stretch>
        </p:blipFill>
        <p:spPr bwMode="auto">
          <a:xfrm>
            <a:off x="1219200" y="3657600"/>
            <a:ext cx="3429000" cy="2743200"/>
          </a:xfrm>
          <a:prstGeom prst="rect">
            <a:avLst/>
          </a:prstGeom>
          <a:noFill/>
          <a:ln w="9525">
            <a:noFill/>
            <a:miter lim="800000"/>
            <a:headEnd/>
            <a:tailEnd/>
          </a:ln>
        </p:spPr>
      </p:pic>
      <p:pic>
        <p:nvPicPr>
          <p:cNvPr id="18" name="Picture 17" descr="camcp_15-10512.jpg"/>
          <p:cNvPicPr>
            <a:picLocks noChangeAspect="1"/>
          </p:cNvPicPr>
          <p:nvPr/>
        </p:nvPicPr>
        <p:blipFill>
          <a:blip r:embed="rId8"/>
          <a:srcRect l="8333" t="6667" r="10001" b="13333"/>
          <a:stretch>
            <a:fillRect/>
          </a:stretch>
        </p:blipFill>
        <p:spPr bwMode="auto">
          <a:xfrm>
            <a:off x="1066800" y="3429000"/>
            <a:ext cx="3733800" cy="3048000"/>
          </a:xfrm>
          <a:prstGeom prst="rect">
            <a:avLst/>
          </a:prstGeom>
          <a:noFill/>
          <a:ln w="9525">
            <a:noFill/>
            <a:miter lim="800000"/>
            <a:headEnd/>
            <a:tailEnd/>
          </a:ln>
        </p:spPr>
      </p:pic>
      <p:pic>
        <p:nvPicPr>
          <p:cNvPr id="50183" name="Picture 9" descr="C:\Users\ADMIN\Pictures\images (23).jpg"/>
          <p:cNvPicPr>
            <a:picLocks noChangeAspect="1" noChangeArrowheads="1"/>
          </p:cNvPicPr>
          <p:nvPr/>
        </p:nvPicPr>
        <p:blipFill>
          <a:blip r:embed="rId9"/>
          <a:srcRect/>
          <a:stretch>
            <a:fillRect/>
          </a:stretch>
        </p:blipFill>
        <p:spPr bwMode="auto">
          <a:xfrm>
            <a:off x="4953000" y="3657600"/>
            <a:ext cx="3581400" cy="2743200"/>
          </a:xfrm>
          <a:prstGeom prst="rect">
            <a:avLst/>
          </a:prstGeom>
          <a:noFill/>
          <a:ln w="9525">
            <a:noFill/>
            <a:miter lim="800000"/>
            <a:headEnd/>
            <a:tailEnd/>
          </a:ln>
        </p:spPr>
      </p:pic>
      <p:pic>
        <p:nvPicPr>
          <p:cNvPr id="17" name="Picture 16" descr="4.jpg"/>
          <p:cNvPicPr>
            <a:picLocks noChangeAspect="1"/>
          </p:cNvPicPr>
          <p:nvPr/>
        </p:nvPicPr>
        <p:blipFill>
          <a:blip r:embed="rId10"/>
          <a:srcRect l="17188" t="4167" r="12500" b="8333"/>
          <a:stretch>
            <a:fillRect/>
          </a:stretch>
        </p:blipFill>
        <p:spPr bwMode="auto">
          <a:xfrm>
            <a:off x="4800600" y="3581400"/>
            <a:ext cx="3733800" cy="2971800"/>
          </a:xfrm>
          <a:prstGeom prst="rect">
            <a:avLst/>
          </a:prstGeom>
          <a:noFill/>
          <a:ln w="9525">
            <a:noFill/>
            <a:miter lim="800000"/>
            <a:headEnd/>
            <a:tailEnd/>
          </a:ln>
        </p:spPr>
      </p:pic>
      <p:sp>
        <p:nvSpPr>
          <p:cNvPr id="23" name="Rectangle 4"/>
          <p:cNvSpPr>
            <a:spLocks noChangeArrowheads="1"/>
          </p:cNvSpPr>
          <p:nvPr/>
        </p:nvSpPr>
        <p:spPr bwMode="auto">
          <a:xfrm>
            <a:off x="1066800" y="609600"/>
            <a:ext cx="609600" cy="838200"/>
          </a:xfrm>
          <a:prstGeom prst="rect">
            <a:avLst/>
          </a:prstGeom>
          <a:solidFill>
            <a:schemeClr val="accent1">
              <a:alpha val="27843"/>
            </a:schemeClr>
          </a:solidFill>
          <a:ln w="9525">
            <a:solidFill>
              <a:schemeClr val="tx1"/>
            </a:solidFill>
            <a:miter lim="800000"/>
            <a:headEnd/>
            <a:tailEnd/>
          </a:ln>
        </p:spPr>
        <p:txBody>
          <a:bodyPr wrap="none" anchor="ctr"/>
          <a:lstStyle/>
          <a:p>
            <a:r>
              <a:rPr lang="en-US" sz="4000" b="1">
                <a:solidFill>
                  <a:srgbClr val="0000FF"/>
                </a:solidFill>
                <a:latin typeface="Times New Roman" pitchFamily="18" charset="0"/>
                <a:cs typeface="Times New Roman" pitchFamily="18" charset="0"/>
              </a:rPr>
              <a:t> 1</a:t>
            </a:r>
          </a:p>
        </p:txBody>
      </p:sp>
      <p:sp>
        <p:nvSpPr>
          <p:cNvPr id="24" name="Rectangle 4"/>
          <p:cNvSpPr>
            <a:spLocks noChangeArrowheads="1"/>
          </p:cNvSpPr>
          <p:nvPr/>
        </p:nvSpPr>
        <p:spPr bwMode="auto">
          <a:xfrm>
            <a:off x="4800600" y="685800"/>
            <a:ext cx="609600" cy="838200"/>
          </a:xfrm>
          <a:prstGeom prst="rect">
            <a:avLst/>
          </a:prstGeom>
          <a:solidFill>
            <a:schemeClr val="accent1">
              <a:alpha val="27843"/>
            </a:schemeClr>
          </a:solidFill>
          <a:ln w="9525">
            <a:solidFill>
              <a:schemeClr val="tx1"/>
            </a:solidFill>
            <a:miter lim="800000"/>
            <a:headEnd/>
            <a:tailEnd/>
          </a:ln>
        </p:spPr>
        <p:txBody>
          <a:bodyPr wrap="none" anchor="ctr"/>
          <a:lstStyle/>
          <a:p>
            <a:r>
              <a:rPr lang="en-US" sz="4000" b="1">
                <a:solidFill>
                  <a:srgbClr val="0000FF"/>
                </a:solidFill>
                <a:latin typeface="Times New Roman" pitchFamily="18" charset="0"/>
                <a:cs typeface="Times New Roman" pitchFamily="18" charset="0"/>
              </a:rPr>
              <a:t> 2</a:t>
            </a:r>
          </a:p>
        </p:txBody>
      </p:sp>
      <p:sp>
        <p:nvSpPr>
          <p:cNvPr id="25" name="Rectangle 4"/>
          <p:cNvSpPr>
            <a:spLocks noChangeArrowheads="1"/>
          </p:cNvSpPr>
          <p:nvPr/>
        </p:nvSpPr>
        <p:spPr bwMode="auto">
          <a:xfrm>
            <a:off x="914400" y="3810000"/>
            <a:ext cx="609600" cy="838200"/>
          </a:xfrm>
          <a:prstGeom prst="rect">
            <a:avLst/>
          </a:prstGeom>
          <a:solidFill>
            <a:schemeClr val="accent1">
              <a:alpha val="27843"/>
            </a:schemeClr>
          </a:solidFill>
          <a:ln w="9525">
            <a:solidFill>
              <a:schemeClr val="tx1"/>
            </a:solidFill>
            <a:miter lim="800000"/>
            <a:headEnd/>
            <a:tailEnd/>
          </a:ln>
        </p:spPr>
        <p:txBody>
          <a:bodyPr wrap="none" anchor="ctr"/>
          <a:lstStyle/>
          <a:p>
            <a:r>
              <a:rPr lang="en-US" sz="4000" b="1">
                <a:solidFill>
                  <a:srgbClr val="0000FF"/>
                </a:solidFill>
                <a:latin typeface="Times New Roman" pitchFamily="18" charset="0"/>
                <a:cs typeface="Times New Roman" pitchFamily="18" charset="0"/>
              </a:rPr>
              <a:t> 3</a:t>
            </a:r>
          </a:p>
        </p:txBody>
      </p:sp>
      <p:sp>
        <p:nvSpPr>
          <p:cNvPr id="26" name="Rectangle 4"/>
          <p:cNvSpPr>
            <a:spLocks noChangeArrowheads="1"/>
          </p:cNvSpPr>
          <p:nvPr/>
        </p:nvSpPr>
        <p:spPr bwMode="auto">
          <a:xfrm>
            <a:off x="7848600" y="3810000"/>
            <a:ext cx="609600" cy="838200"/>
          </a:xfrm>
          <a:prstGeom prst="rect">
            <a:avLst/>
          </a:prstGeom>
          <a:solidFill>
            <a:schemeClr val="accent1">
              <a:alpha val="27843"/>
            </a:schemeClr>
          </a:solidFill>
          <a:ln w="9525">
            <a:solidFill>
              <a:schemeClr val="tx1"/>
            </a:solidFill>
            <a:miter lim="800000"/>
            <a:headEnd/>
            <a:tailEnd/>
          </a:ln>
        </p:spPr>
        <p:txBody>
          <a:bodyPr wrap="none" anchor="ctr"/>
          <a:lstStyle/>
          <a:p>
            <a:r>
              <a:rPr lang="en-US" sz="4000" b="1">
                <a:solidFill>
                  <a:srgbClr val="0000FF"/>
                </a:solidFill>
                <a:latin typeface="Times New Roman" pitchFamily="18" charset="0"/>
                <a:cs typeface="Times New Roman" pitchFamily="18" charset="0"/>
              </a:rPr>
              <a:t> 4</a:t>
            </a:r>
          </a:p>
        </p:txBody>
      </p:sp>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75778"/>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75778"/>
                                        </p:tgtEl>
                                      </p:cBhvr>
                                    </p:animEffect>
                                    <p:set>
                                      <p:cBhvr>
                                        <p:cTn id="25" dur="1" fill="hold">
                                          <p:stCondLst>
                                            <p:cond delay="499"/>
                                          </p:stCondLst>
                                        </p:cTn>
                                        <p:tgtEl>
                                          <p:spTgt spid="75778"/>
                                        </p:tgtEl>
                                        <p:attrNameLst>
                                          <p:attrName>style.visibility</p:attrName>
                                        </p:attrNameLst>
                                      </p:cBhvr>
                                      <p:to>
                                        <p:strVal val="hidden"/>
                                      </p:to>
                                    </p:set>
                                  </p:childTnLst>
                                </p:cTn>
                              </p:par>
                            </p:childTnLst>
                          </p:cTn>
                        </p:par>
                      </p:childTnLst>
                    </p:cTn>
                  </p:par>
                </p:childTnLst>
              </p:cTn>
              <p:nextCondLst>
                <p:cond evt="onClick" delay="0">
                  <p:tgtEl>
                    <p:spTgt spid="7577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8" presetClass="exit" presetSubtype="16" fill="hold" grpId="0" nodeType="clickEffect">
                                  <p:stCondLst>
                                    <p:cond delay="0"/>
                                  </p:stCondLst>
                                  <p:childTnLst>
                                    <p:animEffect transition="out" filter="diamond(in)">
                                      <p:cBhvr>
                                        <p:cTn id="30" dur="2000"/>
                                        <p:tgtEl>
                                          <p:spTgt spid="23"/>
                                        </p:tgtEl>
                                      </p:cBhvr>
                                    </p:animEffect>
                                    <p:set>
                                      <p:cBhvr>
                                        <p:cTn id="31"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8" presetClass="exit" presetSubtype="16" fill="hold" grpId="0" nodeType="clickEffect">
                                  <p:stCondLst>
                                    <p:cond delay="0"/>
                                  </p:stCondLst>
                                  <p:childTnLst>
                                    <p:animEffect transition="out" filter="diamond(in)">
                                      <p:cBhvr>
                                        <p:cTn id="36" dur="2000"/>
                                        <p:tgtEl>
                                          <p:spTgt spid="24"/>
                                        </p:tgtEl>
                                      </p:cBhvr>
                                    </p:animEffect>
                                    <p:set>
                                      <p:cBhvr>
                                        <p:cTn id="37"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8" presetClass="exit" presetSubtype="16" fill="hold" grpId="0" nodeType="clickEffect">
                                  <p:stCondLst>
                                    <p:cond delay="0"/>
                                  </p:stCondLst>
                                  <p:childTnLst>
                                    <p:animEffect transition="out" filter="diamond(in)">
                                      <p:cBhvr>
                                        <p:cTn id="42" dur="2000"/>
                                        <p:tgtEl>
                                          <p:spTgt spid="25"/>
                                        </p:tgtEl>
                                      </p:cBhvr>
                                    </p:animEffect>
                                    <p:set>
                                      <p:cBhvr>
                                        <p:cTn id="43"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8" presetClass="exit" presetSubtype="16" fill="hold" grpId="0" nodeType="clickEffect">
                                  <p:stCondLst>
                                    <p:cond delay="0"/>
                                  </p:stCondLst>
                                  <p:childTnLst>
                                    <p:animEffect transition="out" filter="diamond(in)">
                                      <p:cBhvr>
                                        <p:cTn id="48" dur="2000"/>
                                        <p:tgtEl>
                                          <p:spTgt spid="26"/>
                                        </p:tgtEl>
                                      </p:cBhvr>
                                    </p:animEffect>
                                    <p:set>
                                      <p:cBhvr>
                                        <p:cTn id="4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US" smtClean="0"/>
          </a:p>
        </p:txBody>
      </p:sp>
      <p:pic>
        <p:nvPicPr>
          <p:cNvPr id="51202" name="Picture 4" descr="58026"/>
          <p:cNvPicPr>
            <a:picLocks noGrp="1" noChangeAspect="1" noChangeArrowheads="1"/>
          </p:cNvPicPr>
          <p:nvPr>
            <p:ph idx="1"/>
          </p:nvPr>
        </p:nvPicPr>
        <p:blipFill>
          <a:blip r:embed="rId2"/>
          <a:srcRect/>
          <a:stretch>
            <a:fillRect/>
          </a:stretch>
        </p:blipFill>
        <p:spPr>
          <a:xfrm>
            <a:off x="0" y="0"/>
            <a:ext cx="9144000" cy="6858000"/>
          </a:xfrm>
        </p:spPr>
      </p:pic>
      <p:sp>
        <p:nvSpPr>
          <p:cNvPr id="5" name="Rectangle 4"/>
          <p:cNvSpPr/>
          <p:nvPr/>
        </p:nvSpPr>
        <p:spPr>
          <a:xfrm>
            <a:off x="2620962" y="2571750"/>
            <a:ext cx="4156909" cy="110799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CỦNG CỐ</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5500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2226" name="Picture 3" descr="Asian lily"/>
          <p:cNvPicPr>
            <a:picLocks noChangeAspect="1" noChangeArrowheads="1"/>
          </p:cNvPicPr>
          <p:nvPr/>
        </p:nvPicPr>
        <p:blipFill>
          <a:blip r:embed="rId4"/>
          <a:srcRect/>
          <a:stretch>
            <a:fillRect/>
          </a:stretch>
        </p:blipFill>
        <p:spPr bwMode="auto">
          <a:xfrm>
            <a:off x="6629400" y="4654550"/>
            <a:ext cx="2514600" cy="2203450"/>
          </a:xfrm>
          <a:prstGeom prst="rect">
            <a:avLst/>
          </a:prstGeom>
          <a:noFill/>
          <a:ln w="9525">
            <a:noFill/>
            <a:miter lim="800000"/>
            <a:headEnd/>
            <a:tailEnd/>
          </a:ln>
        </p:spPr>
      </p:pic>
      <p:sp>
        <p:nvSpPr>
          <p:cNvPr id="52227" name="Text Box 4"/>
          <p:cNvSpPr txBox="1">
            <a:spLocks noChangeArrowheads="1"/>
          </p:cNvSpPr>
          <p:nvPr/>
        </p:nvSpPr>
        <p:spPr bwMode="auto">
          <a:xfrm>
            <a:off x="2124075" y="2852738"/>
            <a:ext cx="360045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pic>
        <p:nvPicPr>
          <p:cNvPr id="52228" name="Picture 5" descr="3d butterfly"/>
          <p:cNvPicPr>
            <a:picLocks noChangeAspect="1" noChangeArrowheads="1" noCrop="1"/>
          </p:cNvPicPr>
          <p:nvPr/>
        </p:nvPicPr>
        <p:blipFill>
          <a:blip r:embed="rId5"/>
          <a:srcRect/>
          <a:stretch>
            <a:fillRect/>
          </a:stretch>
        </p:blipFill>
        <p:spPr bwMode="auto">
          <a:xfrm>
            <a:off x="8197850" y="4648200"/>
            <a:ext cx="946150" cy="949325"/>
          </a:xfrm>
          <a:prstGeom prst="rect">
            <a:avLst/>
          </a:prstGeom>
          <a:noFill/>
          <a:ln w="9525">
            <a:noFill/>
            <a:miter lim="800000"/>
            <a:headEnd/>
            <a:tailEnd/>
          </a:ln>
        </p:spPr>
      </p:pic>
      <p:pic>
        <p:nvPicPr>
          <p:cNvPr id="52229" name="Picture 6" descr="3d butterfly"/>
          <p:cNvPicPr>
            <a:picLocks noChangeAspect="1" noChangeArrowheads="1" noCrop="1"/>
          </p:cNvPicPr>
          <p:nvPr/>
        </p:nvPicPr>
        <p:blipFill>
          <a:blip r:embed="rId5"/>
          <a:srcRect/>
          <a:stretch>
            <a:fillRect/>
          </a:stretch>
        </p:blipFill>
        <p:spPr bwMode="auto">
          <a:xfrm>
            <a:off x="8197850" y="1905000"/>
            <a:ext cx="946150" cy="949325"/>
          </a:xfrm>
          <a:prstGeom prst="rect">
            <a:avLst/>
          </a:prstGeom>
          <a:noFill/>
          <a:ln w="9525">
            <a:noFill/>
            <a:miter lim="800000"/>
            <a:headEnd/>
            <a:tailEnd/>
          </a:ln>
        </p:spPr>
      </p:pic>
      <p:pic>
        <p:nvPicPr>
          <p:cNvPr id="26632" name="Picture 8" descr="bird[1]"/>
          <p:cNvPicPr>
            <a:picLocks noChangeAspect="1" noChangeArrowheads="1" noCrop="1"/>
          </p:cNvPicPr>
          <p:nvPr/>
        </p:nvPicPr>
        <p:blipFill>
          <a:blip r:embed="rId6">
            <a:lum bright="2000"/>
          </a:blip>
          <a:srcRect/>
          <a:stretch>
            <a:fillRect/>
          </a:stretch>
        </p:blipFill>
        <p:spPr bwMode="auto">
          <a:xfrm rot="-1772278">
            <a:off x="-117475" y="320675"/>
            <a:ext cx="1700213" cy="1514475"/>
          </a:xfrm>
          <a:prstGeom prst="rect">
            <a:avLst/>
          </a:prstGeom>
          <a:noFill/>
          <a:ln w="9525">
            <a:noFill/>
            <a:miter lim="800000"/>
            <a:headEnd/>
            <a:tailEnd/>
          </a:ln>
        </p:spPr>
      </p:pic>
      <p:pic>
        <p:nvPicPr>
          <p:cNvPr id="52231" name="Picture 3" descr="Asian lily"/>
          <p:cNvPicPr>
            <a:picLocks noChangeAspect="1" noChangeArrowheads="1"/>
          </p:cNvPicPr>
          <p:nvPr/>
        </p:nvPicPr>
        <p:blipFill>
          <a:blip r:embed="rId4"/>
          <a:srcRect/>
          <a:stretch>
            <a:fillRect/>
          </a:stretch>
        </p:blipFill>
        <p:spPr bwMode="auto">
          <a:xfrm>
            <a:off x="-228600" y="5410200"/>
            <a:ext cx="1651000" cy="1447800"/>
          </a:xfrm>
          <a:prstGeom prst="rect">
            <a:avLst/>
          </a:prstGeom>
          <a:noFill/>
          <a:ln w="9525">
            <a:noFill/>
            <a:miter lim="800000"/>
            <a:headEnd/>
            <a:tailEnd/>
          </a:ln>
        </p:spPr>
      </p:pic>
      <p:pic>
        <p:nvPicPr>
          <p:cNvPr id="52232" name="Picture 3" descr="Asian lily"/>
          <p:cNvPicPr>
            <a:picLocks noChangeAspect="1" noChangeArrowheads="1"/>
          </p:cNvPicPr>
          <p:nvPr/>
        </p:nvPicPr>
        <p:blipFill>
          <a:blip r:embed="rId4"/>
          <a:srcRect/>
          <a:stretch>
            <a:fillRect/>
          </a:stretch>
        </p:blipFill>
        <p:spPr bwMode="auto">
          <a:xfrm>
            <a:off x="7620000" y="-228600"/>
            <a:ext cx="1731963" cy="1517650"/>
          </a:xfrm>
          <a:prstGeom prst="rect">
            <a:avLst/>
          </a:prstGeom>
          <a:noFill/>
          <a:ln w="9525">
            <a:noFill/>
            <a:miter lim="800000"/>
            <a:headEnd/>
            <a:tailEnd/>
          </a:ln>
        </p:spPr>
      </p:pic>
      <p:sp>
        <p:nvSpPr>
          <p:cNvPr id="11" name="Rectangle 10"/>
          <p:cNvSpPr/>
          <p:nvPr/>
        </p:nvSpPr>
        <p:spPr>
          <a:xfrm>
            <a:off x="1447800" y="1295400"/>
            <a:ext cx="6477000" cy="4708981"/>
          </a:xfrm>
          <a:prstGeom prst="rect">
            <a:avLst/>
          </a:prstGeom>
          <a:noFill/>
        </p:spPr>
        <p:txBody>
          <a:bodyPr>
            <a:spAutoFit/>
          </a:bodyPr>
          <a:lstStyle/>
          <a:p>
            <a:pPr algn="ctr" fontAlgn="auto">
              <a:spcBef>
                <a:spcPts val="0"/>
              </a:spcBef>
              <a:spcAft>
                <a:spcPts val="0"/>
              </a:spcAft>
              <a:defRPr/>
            </a:pP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Kính</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chúc</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sức</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khoẻ</a:t>
            </a:r>
            <a:endPar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endParaRPr>
          </a:p>
          <a:p>
            <a:pPr algn="ctr" fontAlgn="auto">
              <a:spcBef>
                <a:spcPts val="0"/>
              </a:spcBef>
              <a:spcAft>
                <a:spcPts val="0"/>
              </a:spcAft>
              <a:defRPr/>
            </a:pP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quý</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thầy</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cô</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chúc</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các</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em</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chăm</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ngoan</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học</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r>
              <a:rPr lang="en-US" sz="6000" b="1" dirty="0" err="1">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giỏi</a:t>
            </a:r>
            <a:r>
              <a:rPr lang="en-US" sz="60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latin typeface="+mn-lt"/>
                <a:cs typeface="+mn-cs"/>
              </a:rPr>
              <a:t> .</a:t>
            </a:r>
          </a:p>
        </p:txBody>
      </p:sp>
      <p:pic>
        <p:nvPicPr>
          <p:cNvPr id="52234" name="Picture 12" descr="pháo hoa"/>
          <p:cNvPicPr>
            <a:picLocks noChangeAspect="1" noChangeArrowheads="1" noCrop="1"/>
          </p:cNvPicPr>
          <p:nvPr/>
        </p:nvPicPr>
        <p:blipFill>
          <a:blip r:embed="rId7"/>
          <a:srcRect/>
          <a:stretch>
            <a:fillRect/>
          </a:stretch>
        </p:blipFill>
        <p:spPr bwMode="auto">
          <a:xfrm>
            <a:off x="4648200" y="-228600"/>
            <a:ext cx="2590800" cy="7086600"/>
          </a:xfrm>
          <a:prstGeom prst="rect">
            <a:avLst/>
          </a:prstGeom>
          <a:noFill/>
          <a:ln w="9525">
            <a:noFill/>
            <a:miter lim="800000"/>
            <a:headEnd/>
            <a:tailEnd/>
          </a:ln>
        </p:spPr>
      </p:pic>
      <p:pic>
        <p:nvPicPr>
          <p:cNvPr id="52235" name="Picture 12" descr="pháo hoa"/>
          <p:cNvPicPr>
            <a:picLocks noChangeAspect="1" noChangeArrowheads="1" noCrop="1"/>
          </p:cNvPicPr>
          <p:nvPr/>
        </p:nvPicPr>
        <p:blipFill>
          <a:blip r:embed="rId7"/>
          <a:srcRect/>
          <a:stretch>
            <a:fillRect/>
          </a:stretch>
        </p:blipFill>
        <p:spPr bwMode="auto">
          <a:xfrm>
            <a:off x="1219200" y="0"/>
            <a:ext cx="2590800" cy="7086600"/>
          </a:xfrm>
          <a:prstGeom prst="rect">
            <a:avLst/>
          </a:prstGeom>
          <a:noFill/>
          <a:ln w="9525">
            <a:noFill/>
            <a:miter lim="800000"/>
            <a:headEnd/>
            <a:tailEnd/>
          </a:ln>
        </p:spPr>
      </p:pic>
      <p:pic>
        <p:nvPicPr>
          <p:cNvPr id="52236" name="Picture 12" descr="pháo hoa"/>
          <p:cNvPicPr>
            <a:picLocks noChangeAspect="1" noChangeArrowheads="1" noCrop="1"/>
          </p:cNvPicPr>
          <p:nvPr/>
        </p:nvPicPr>
        <p:blipFill>
          <a:blip r:embed="rId7"/>
          <a:srcRect/>
          <a:stretch>
            <a:fillRect/>
          </a:stretch>
        </p:blipFill>
        <p:spPr bwMode="auto">
          <a:xfrm>
            <a:off x="3810000" y="0"/>
            <a:ext cx="2590800" cy="1981200"/>
          </a:xfrm>
          <a:prstGeom prst="rect">
            <a:avLst/>
          </a:prstGeom>
          <a:noFill/>
          <a:ln w="9525">
            <a:noFill/>
            <a:miter lim="800000"/>
            <a:headEnd/>
            <a:tailEnd/>
          </a:ln>
        </p:spPr>
      </p:pic>
    </p:spTree>
  </p:cSld>
  <p:clrMapOvr>
    <a:masterClrMapping/>
  </p:clrMapOvr>
  <p:transition>
    <p:sndAc>
      <p:stSnd>
        <p:snd r:embed="rId2" name="j0214098.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repeatCount="10000" fill="hold" nodeType="with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1000" fill="hold"/>
                                        <p:tgtEl>
                                          <p:spTgt spid="26632"/>
                                        </p:tgtEl>
                                        <p:attrNameLst>
                                          <p:attrName>ppt_x</p:attrName>
                                        </p:attrNameLst>
                                      </p:cBhvr>
                                      <p:tavLst>
                                        <p:tav tm="0">
                                          <p:val>
                                            <p:strVal val="#ppt_x-.2"/>
                                          </p:val>
                                        </p:tav>
                                        <p:tav tm="100000">
                                          <p:val>
                                            <p:strVal val="#ppt_x"/>
                                          </p:val>
                                        </p:tav>
                                      </p:tavLst>
                                    </p:anim>
                                    <p:anim calcmode="lin" valueType="num">
                                      <p:cBhvr>
                                        <p:cTn id="8" dur="1000" fill="hold"/>
                                        <p:tgtEl>
                                          <p:spTgt spid="266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ADMIN\Desktop\HINH NEN\4d16f5de_746f120c_7u_resize.jpg"/>
          <p:cNvPicPr>
            <a:picLocks noChangeAspect="1" noChangeArrowheads="1"/>
          </p:cNvPicPr>
          <p:nvPr/>
        </p:nvPicPr>
        <p:blipFill>
          <a:blip r:embed="rId3"/>
          <a:srcRect l="23549"/>
          <a:stretch>
            <a:fillRect/>
          </a:stretch>
        </p:blipFill>
        <p:spPr bwMode="auto">
          <a:xfrm>
            <a:off x="0" y="0"/>
            <a:ext cx="9144000" cy="6858000"/>
          </a:xfrm>
          <a:prstGeom prst="rect">
            <a:avLst/>
          </a:prstGeom>
          <a:noFill/>
          <a:ln w="9525">
            <a:noFill/>
            <a:miter lim="800000"/>
            <a:headEnd/>
            <a:tailEnd/>
          </a:ln>
        </p:spPr>
      </p:pic>
      <p:pic>
        <p:nvPicPr>
          <p:cNvPr id="22543" name="Picture 15" descr="vnmap"/>
          <p:cNvPicPr>
            <a:picLocks noChangeAspect="1" noChangeArrowheads="1"/>
          </p:cNvPicPr>
          <p:nvPr/>
        </p:nvPicPr>
        <p:blipFill>
          <a:blip r:embed="rId4"/>
          <a:srcRect/>
          <a:stretch>
            <a:fillRect/>
          </a:stretch>
        </p:blipFill>
        <p:spPr bwMode="auto">
          <a:xfrm>
            <a:off x="4114800" y="-152400"/>
            <a:ext cx="5029200" cy="7010400"/>
          </a:xfrm>
          <a:prstGeom prst="rect">
            <a:avLst/>
          </a:prstGeom>
          <a:noFill/>
          <a:ln w="9525">
            <a:noFill/>
            <a:miter lim="800000"/>
            <a:headEnd/>
            <a:tailEnd/>
          </a:ln>
        </p:spPr>
      </p:pic>
      <p:sp>
        <p:nvSpPr>
          <p:cNvPr id="22555" name="Rectangle 27"/>
          <p:cNvSpPr>
            <a:spLocks noChangeArrowheads="1"/>
          </p:cNvSpPr>
          <p:nvPr/>
        </p:nvSpPr>
        <p:spPr bwMode="auto">
          <a:xfrm>
            <a:off x="381000" y="2057400"/>
            <a:ext cx="7239000" cy="2062163"/>
          </a:xfrm>
          <a:prstGeom prst="rect">
            <a:avLst/>
          </a:prstGeom>
          <a:noFill/>
          <a:ln w="9525">
            <a:noFill/>
            <a:miter lim="800000"/>
            <a:headEnd/>
            <a:tailEnd/>
          </a:ln>
        </p:spPr>
        <p:txBody>
          <a:bodyPr>
            <a:spAutoFit/>
          </a:bodyPr>
          <a:lstStyle/>
          <a:p>
            <a:r>
              <a:rPr lang="vi-VN" sz="3200" b="1">
                <a:solidFill>
                  <a:srgbClr val="0000FF"/>
                </a:solidFill>
                <a:latin typeface="Times New Roman" pitchFamily="18" charset="0"/>
                <a:cs typeface="Times New Roman" pitchFamily="18" charset="0"/>
              </a:rPr>
              <a:t>Quê hương là gì hả mẹ?</a:t>
            </a:r>
          </a:p>
          <a:p>
            <a:r>
              <a:rPr lang="en-US" sz="3200" b="1">
                <a:solidFill>
                  <a:srgbClr val="0000FF"/>
                </a:solidFill>
                <a:latin typeface="Times New Roman" pitchFamily="18" charset="0"/>
                <a:cs typeface="Times New Roman" pitchFamily="18" charset="0"/>
              </a:rPr>
              <a:t>Mà cô giáo dạy phải yêu</a:t>
            </a:r>
          </a:p>
          <a:p>
            <a:r>
              <a:rPr lang="vi-VN" sz="3200" b="1">
                <a:solidFill>
                  <a:srgbClr val="0000FF"/>
                </a:solidFill>
                <a:latin typeface="Times New Roman" pitchFamily="18" charset="0"/>
                <a:cs typeface="Times New Roman" pitchFamily="18" charset="0"/>
              </a:rPr>
              <a:t>Quê hương là gì hả mẹ?</a:t>
            </a:r>
          </a:p>
          <a:p>
            <a:r>
              <a:rPr lang="vi-VN" sz="3200" b="1">
                <a:solidFill>
                  <a:srgbClr val="0000FF"/>
                </a:solidFill>
                <a:latin typeface="Times New Roman" pitchFamily="18" charset="0"/>
                <a:cs typeface="Times New Roman" pitchFamily="18" charset="0"/>
              </a:rPr>
              <a:t>Ai đi xa cũng nhớ nhiều….</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543"/>
                                        </p:tgtEl>
                                        <p:attrNameLst>
                                          <p:attrName>style.visibility</p:attrName>
                                        </p:attrNameLst>
                                      </p:cBhvr>
                                      <p:to>
                                        <p:strVal val="visible"/>
                                      </p:to>
                                    </p:set>
                                    <p:animEffect transition="in" filter="randombar(horizontal)">
                                      <p:cBhvr>
                                        <p:cTn id="7" dur="3000"/>
                                        <p:tgtEl>
                                          <p:spTgt spid="22543"/>
                                        </p:tgtEl>
                                      </p:cBhvr>
                                    </p:animEffect>
                                  </p:childTnLst>
                                </p:cTn>
                              </p:par>
                              <p:par>
                                <p:cTn id="8" presetID="7" presetClass="entr" presetSubtype="1" fill="hold" nodeType="withEffect">
                                  <p:stCondLst>
                                    <p:cond delay="0"/>
                                  </p:stCondLst>
                                  <p:childTnLst>
                                    <p:set>
                                      <p:cBhvr>
                                        <p:cTn id="9" dur="1" fill="hold">
                                          <p:stCondLst>
                                            <p:cond delay="0"/>
                                          </p:stCondLst>
                                        </p:cTn>
                                        <p:tgtEl>
                                          <p:spTgt spid="22555">
                                            <p:txEl>
                                              <p:pRg st="0" end="0"/>
                                            </p:txEl>
                                          </p:spTgt>
                                        </p:tgtEl>
                                        <p:attrNameLst>
                                          <p:attrName>style.visibility</p:attrName>
                                        </p:attrNameLst>
                                      </p:cBhvr>
                                      <p:to>
                                        <p:strVal val="visible"/>
                                      </p:to>
                                    </p:set>
                                    <p:anim calcmode="lin" valueType="num">
                                      <p:cBhvr additive="base">
                                        <p:cTn id="10" dur="1000" fill="hold"/>
                                        <p:tgtEl>
                                          <p:spTgt spid="22555">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2555">
                                            <p:txEl>
                                              <p:pRg st="0" end="0"/>
                                            </p:txEl>
                                          </p:spTgt>
                                        </p:tgtEl>
                                        <p:attrNameLst>
                                          <p:attrName>ppt_y</p:attrName>
                                        </p:attrNameLst>
                                      </p:cBhvr>
                                      <p:tavLst>
                                        <p:tav tm="0">
                                          <p:val>
                                            <p:strVal val="0-#ppt_h/2"/>
                                          </p:val>
                                        </p:tav>
                                        <p:tav tm="100000">
                                          <p:val>
                                            <p:strVal val="#ppt_y"/>
                                          </p:val>
                                        </p:tav>
                                      </p:tavLst>
                                    </p:anim>
                                  </p:childTnLst>
                                </p:cTn>
                              </p:par>
                              <p:par>
                                <p:cTn id="12" presetID="7" presetClass="entr" presetSubtype="1" fill="hold" nodeType="withEffect">
                                  <p:stCondLst>
                                    <p:cond delay="0"/>
                                  </p:stCondLst>
                                  <p:childTnLst>
                                    <p:set>
                                      <p:cBhvr>
                                        <p:cTn id="13" dur="1" fill="hold">
                                          <p:stCondLst>
                                            <p:cond delay="0"/>
                                          </p:stCondLst>
                                        </p:cTn>
                                        <p:tgtEl>
                                          <p:spTgt spid="22555">
                                            <p:txEl>
                                              <p:pRg st="1" end="1"/>
                                            </p:txEl>
                                          </p:spTgt>
                                        </p:tgtEl>
                                        <p:attrNameLst>
                                          <p:attrName>style.visibility</p:attrName>
                                        </p:attrNameLst>
                                      </p:cBhvr>
                                      <p:to>
                                        <p:strVal val="visible"/>
                                      </p:to>
                                    </p:set>
                                    <p:anim calcmode="lin" valueType="num">
                                      <p:cBhvr additive="base">
                                        <p:cTn id="14" dur="1000" fill="hold"/>
                                        <p:tgtEl>
                                          <p:spTgt spid="22555">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22555">
                                            <p:txEl>
                                              <p:pRg st="1" end="1"/>
                                            </p:txEl>
                                          </p:spTgt>
                                        </p:tgtEl>
                                        <p:attrNameLst>
                                          <p:attrName>ppt_y</p:attrName>
                                        </p:attrNameLst>
                                      </p:cBhvr>
                                      <p:tavLst>
                                        <p:tav tm="0">
                                          <p:val>
                                            <p:strVal val="0-#ppt_h/2"/>
                                          </p:val>
                                        </p:tav>
                                        <p:tav tm="100000">
                                          <p:val>
                                            <p:strVal val="#ppt_y"/>
                                          </p:val>
                                        </p:tav>
                                      </p:tavLst>
                                    </p:anim>
                                  </p:childTnLst>
                                </p:cTn>
                              </p:par>
                              <p:par>
                                <p:cTn id="16" presetID="7" presetClass="entr" presetSubtype="1" fill="hold" nodeType="withEffect">
                                  <p:stCondLst>
                                    <p:cond delay="0"/>
                                  </p:stCondLst>
                                  <p:childTnLst>
                                    <p:set>
                                      <p:cBhvr>
                                        <p:cTn id="17" dur="1" fill="hold">
                                          <p:stCondLst>
                                            <p:cond delay="0"/>
                                          </p:stCondLst>
                                        </p:cTn>
                                        <p:tgtEl>
                                          <p:spTgt spid="22555">
                                            <p:txEl>
                                              <p:pRg st="2" end="2"/>
                                            </p:txEl>
                                          </p:spTgt>
                                        </p:tgtEl>
                                        <p:attrNameLst>
                                          <p:attrName>style.visibility</p:attrName>
                                        </p:attrNameLst>
                                      </p:cBhvr>
                                      <p:to>
                                        <p:strVal val="visible"/>
                                      </p:to>
                                    </p:set>
                                    <p:anim calcmode="lin" valueType="num">
                                      <p:cBhvr additive="base">
                                        <p:cTn id="18" dur="1000" fill="hold"/>
                                        <p:tgtEl>
                                          <p:spTgt spid="22555">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2555">
                                            <p:txEl>
                                              <p:pRg st="2" end="2"/>
                                            </p:txEl>
                                          </p:spTgt>
                                        </p:tgtEl>
                                        <p:attrNameLst>
                                          <p:attrName>ppt_y</p:attrName>
                                        </p:attrNameLst>
                                      </p:cBhvr>
                                      <p:tavLst>
                                        <p:tav tm="0">
                                          <p:val>
                                            <p:strVal val="0-#ppt_h/2"/>
                                          </p:val>
                                        </p:tav>
                                        <p:tav tm="100000">
                                          <p:val>
                                            <p:strVal val="#ppt_y"/>
                                          </p:val>
                                        </p:tav>
                                      </p:tavLst>
                                    </p:anim>
                                  </p:childTnLst>
                                </p:cTn>
                              </p:par>
                              <p:par>
                                <p:cTn id="20" presetID="7" presetClass="entr" presetSubtype="1" fill="hold" nodeType="withEffect">
                                  <p:stCondLst>
                                    <p:cond delay="0"/>
                                  </p:stCondLst>
                                  <p:childTnLst>
                                    <p:set>
                                      <p:cBhvr>
                                        <p:cTn id="21" dur="1" fill="hold">
                                          <p:stCondLst>
                                            <p:cond delay="0"/>
                                          </p:stCondLst>
                                        </p:cTn>
                                        <p:tgtEl>
                                          <p:spTgt spid="22555">
                                            <p:txEl>
                                              <p:pRg st="3" end="3"/>
                                            </p:txEl>
                                          </p:spTgt>
                                        </p:tgtEl>
                                        <p:attrNameLst>
                                          <p:attrName>style.visibility</p:attrName>
                                        </p:attrNameLst>
                                      </p:cBhvr>
                                      <p:to>
                                        <p:strVal val="visible"/>
                                      </p:to>
                                    </p:set>
                                    <p:anim calcmode="lin" valueType="num">
                                      <p:cBhvr additive="base">
                                        <p:cTn id="22" dur="1000" fill="hold"/>
                                        <p:tgtEl>
                                          <p:spTgt spid="2255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255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2"/>
          <p:cNvSpPr>
            <a:spLocks noChangeArrowheads="1"/>
          </p:cNvSpPr>
          <p:nvPr/>
        </p:nvSpPr>
        <p:spPr bwMode="auto">
          <a:xfrm>
            <a:off x="7912100" y="5537200"/>
            <a:ext cx="838200" cy="838200"/>
          </a:xfrm>
          <a:prstGeom prst="ellipse">
            <a:avLst/>
          </a:prstGeom>
          <a:solidFill>
            <a:schemeClr val="bg1"/>
          </a:solidFill>
          <a:ln w="9525">
            <a:noFill/>
            <a:round/>
            <a:headEnd/>
            <a:tailEnd/>
          </a:ln>
        </p:spPr>
        <p:txBody>
          <a:bodyPr wrap="none" anchor="ctr"/>
          <a:lstStyle/>
          <a:p>
            <a:endParaRPr lang="en-US"/>
          </a:p>
        </p:txBody>
      </p:sp>
      <p:sp>
        <p:nvSpPr>
          <p:cNvPr id="11161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11162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11162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11162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111624" name="Rectangle 8"/>
          <p:cNvSpPr>
            <a:spLocks noChangeArrowheads="1"/>
          </p:cNvSpPr>
          <p:nvPr/>
        </p:nvSpPr>
        <p:spPr bwMode="auto">
          <a:xfrm>
            <a:off x="0" y="533400"/>
            <a:ext cx="2133600" cy="584200"/>
          </a:xfrm>
          <a:prstGeom prst="rect">
            <a:avLst/>
          </a:prstGeom>
          <a:noFill/>
          <a:ln w="9525">
            <a:noFill/>
            <a:miter lim="800000"/>
            <a:headEnd/>
            <a:tailEnd/>
          </a:ln>
        </p:spPr>
        <p:txBody>
          <a:bodyPr anchor="ctr">
            <a:spAutoFit/>
          </a:bodyPr>
          <a:lstStyle/>
          <a:p>
            <a:r>
              <a:rPr lang="en-US" sz="3200" b="1" i="1" u="sng">
                <a:solidFill>
                  <a:srgbClr val="0000FF"/>
                </a:solidFill>
                <a:latin typeface="Times New Roman" pitchFamily="18" charset="0"/>
                <a:cs typeface="Times New Roman" pitchFamily="18" charset="0"/>
              </a:rPr>
              <a:t>Bài tập 1:</a:t>
            </a:r>
            <a:r>
              <a:rPr lang="en-US" sz="3200">
                <a:solidFill>
                  <a:srgbClr val="800000"/>
                </a:solidFill>
                <a:latin typeface="Times New Roman" pitchFamily="18" charset="0"/>
                <a:cs typeface="Times New Roman" pitchFamily="18" charset="0"/>
              </a:rPr>
              <a:t> </a:t>
            </a:r>
          </a:p>
        </p:txBody>
      </p:sp>
      <p:sp>
        <p:nvSpPr>
          <p:cNvPr id="111625" name="Rectangle 9"/>
          <p:cNvSpPr>
            <a:spLocks noChangeArrowheads="1"/>
          </p:cNvSpPr>
          <p:nvPr/>
        </p:nvSpPr>
        <p:spPr bwMode="auto">
          <a:xfrm>
            <a:off x="2286000" y="457200"/>
            <a:ext cx="6096000" cy="523875"/>
          </a:xfrm>
          <a:prstGeom prst="rect">
            <a:avLst/>
          </a:prstGeom>
          <a:noFill/>
          <a:ln w="9525">
            <a:noFill/>
            <a:miter lim="800000"/>
            <a:headEnd/>
            <a:tailEnd/>
          </a:ln>
        </p:spPr>
        <p:txBody>
          <a:bodyPr anchor="ctr">
            <a:spAutoFit/>
          </a:bodyPr>
          <a:lstStyle/>
          <a:p>
            <a:r>
              <a:rPr lang="en-US" sz="2800" b="1">
                <a:solidFill>
                  <a:srgbClr val="003300"/>
                </a:solidFill>
                <a:latin typeface="Times New Roman" pitchFamily="18" charset="0"/>
                <a:cs typeface="Times New Roman" pitchFamily="18" charset="0"/>
              </a:rPr>
              <a:t>Xếp những từ ngữ sau vào hai nhóm: </a:t>
            </a:r>
          </a:p>
        </p:txBody>
      </p:sp>
      <p:sp>
        <p:nvSpPr>
          <p:cNvPr id="111626" name="Rectangle 10"/>
          <p:cNvSpPr>
            <a:spLocks noChangeArrowheads="1"/>
          </p:cNvSpPr>
          <p:nvPr/>
        </p:nvSpPr>
        <p:spPr bwMode="auto">
          <a:xfrm>
            <a:off x="323850" y="1739900"/>
            <a:ext cx="1219200" cy="519113"/>
          </a:xfrm>
          <a:prstGeom prst="rect">
            <a:avLst/>
          </a:prstGeom>
          <a:noFill/>
          <a:ln w="9525">
            <a:noFill/>
            <a:miter lim="800000"/>
            <a:headEnd/>
            <a:tailEnd/>
          </a:ln>
        </p:spPr>
        <p:txBody>
          <a:bodyPr anchor="ctr">
            <a:spAutoFit/>
          </a:bodyPr>
          <a:lstStyle/>
          <a:p>
            <a:r>
              <a:rPr lang="en-US" sz="2800" b="1" i="1">
                <a:solidFill>
                  <a:srgbClr val="FF0000"/>
                </a:solidFill>
                <a:latin typeface="Times New Roman" pitchFamily="18" charset="0"/>
              </a:rPr>
              <a:t>cây đa, </a:t>
            </a:r>
          </a:p>
        </p:txBody>
      </p:sp>
      <p:sp>
        <p:nvSpPr>
          <p:cNvPr id="111627" name="Rectangle 11"/>
          <p:cNvSpPr>
            <a:spLocks noChangeArrowheads="1"/>
          </p:cNvSpPr>
          <p:nvPr/>
        </p:nvSpPr>
        <p:spPr bwMode="auto">
          <a:xfrm>
            <a:off x="1419225" y="1739900"/>
            <a:ext cx="1371600" cy="519113"/>
          </a:xfrm>
          <a:prstGeom prst="rect">
            <a:avLst/>
          </a:prstGeom>
          <a:noFill/>
          <a:ln w="9525">
            <a:noFill/>
            <a:miter lim="800000"/>
            <a:headEnd/>
            <a:tailEnd/>
          </a:ln>
        </p:spPr>
        <p:txBody>
          <a:bodyPr anchor="ctr">
            <a:spAutoFit/>
          </a:bodyPr>
          <a:lstStyle/>
          <a:p>
            <a:r>
              <a:rPr lang="en-US" sz="2800" b="1" i="1">
                <a:solidFill>
                  <a:srgbClr val="FF0000"/>
                </a:solidFill>
                <a:latin typeface="Times New Roman" pitchFamily="18" charset="0"/>
              </a:rPr>
              <a:t>gắn bó,</a:t>
            </a:r>
          </a:p>
        </p:txBody>
      </p:sp>
      <p:sp>
        <p:nvSpPr>
          <p:cNvPr id="111628" name="Rectangle 12">
            <a:hlinkClick r:id="rId2" action="ppaction://hlinksldjump"/>
          </p:cNvPr>
          <p:cNvSpPr>
            <a:spLocks noChangeArrowheads="1"/>
          </p:cNvSpPr>
          <p:nvPr/>
        </p:nvSpPr>
        <p:spPr bwMode="auto">
          <a:xfrm>
            <a:off x="2571750" y="1739900"/>
            <a:ext cx="18288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dòng sông,</a:t>
            </a:r>
          </a:p>
        </p:txBody>
      </p:sp>
      <p:sp>
        <p:nvSpPr>
          <p:cNvPr id="111629" name="Rectangle 13">
            <a:hlinkClick r:id="rId3" action="ppaction://hlinksldjump"/>
          </p:cNvPr>
          <p:cNvSpPr>
            <a:spLocks noChangeArrowheads="1"/>
          </p:cNvSpPr>
          <p:nvPr/>
        </p:nvSpPr>
        <p:spPr bwMode="auto">
          <a:xfrm>
            <a:off x="4262438" y="1727200"/>
            <a:ext cx="12954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con đò,</a:t>
            </a:r>
          </a:p>
        </p:txBody>
      </p:sp>
      <p:sp>
        <p:nvSpPr>
          <p:cNvPr id="111630" name="Rectangle 14"/>
          <p:cNvSpPr>
            <a:spLocks noChangeArrowheads="1"/>
          </p:cNvSpPr>
          <p:nvPr/>
        </p:nvSpPr>
        <p:spPr bwMode="auto">
          <a:xfrm>
            <a:off x="5386388" y="1689100"/>
            <a:ext cx="20574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nhớ thương,</a:t>
            </a:r>
          </a:p>
        </p:txBody>
      </p:sp>
      <p:sp>
        <p:nvSpPr>
          <p:cNvPr id="111631" name="Rectangle 15"/>
          <p:cNvSpPr>
            <a:spLocks noChangeArrowheads="1"/>
          </p:cNvSpPr>
          <p:nvPr/>
        </p:nvSpPr>
        <p:spPr bwMode="auto">
          <a:xfrm>
            <a:off x="7348538" y="1676400"/>
            <a:ext cx="14478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yêu quý,</a:t>
            </a:r>
          </a:p>
        </p:txBody>
      </p:sp>
      <p:sp>
        <p:nvSpPr>
          <p:cNvPr id="111632" name="Rectangle 16">
            <a:hlinkClick r:id="rId4" action="ppaction://hlinksldjump"/>
          </p:cNvPr>
          <p:cNvSpPr>
            <a:spLocks noChangeArrowheads="1"/>
          </p:cNvSpPr>
          <p:nvPr/>
        </p:nvSpPr>
        <p:spPr bwMode="auto">
          <a:xfrm>
            <a:off x="304800" y="2133600"/>
            <a:ext cx="16002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mái đình,</a:t>
            </a:r>
          </a:p>
        </p:txBody>
      </p:sp>
      <p:sp>
        <p:nvSpPr>
          <p:cNvPr id="111633" name="Rectangle 17"/>
          <p:cNvSpPr>
            <a:spLocks noChangeArrowheads="1"/>
          </p:cNvSpPr>
          <p:nvPr/>
        </p:nvSpPr>
        <p:spPr bwMode="auto">
          <a:xfrm>
            <a:off x="1971675" y="2120900"/>
            <a:ext cx="20574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thương yêu,</a:t>
            </a:r>
          </a:p>
        </p:txBody>
      </p:sp>
      <p:sp>
        <p:nvSpPr>
          <p:cNvPr id="111634" name="Rectangle 18">
            <a:hlinkClick r:id="rId5" action="ppaction://hlinksldjump"/>
          </p:cNvPr>
          <p:cNvSpPr>
            <a:spLocks noChangeArrowheads="1"/>
          </p:cNvSpPr>
          <p:nvPr/>
        </p:nvSpPr>
        <p:spPr bwMode="auto">
          <a:xfrm>
            <a:off x="3962400" y="2120900"/>
            <a:ext cx="17526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ngọn núi,</a:t>
            </a:r>
          </a:p>
        </p:txBody>
      </p:sp>
      <p:sp>
        <p:nvSpPr>
          <p:cNvPr id="111635" name="Rectangle 19">
            <a:hlinkClick r:id="rId6" action="ppaction://hlinksldjump"/>
          </p:cNvPr>
          <p:cNvSpPr>
            <a:spLocks noChangeArrowheads="1"/>
          </p:cNvSpPr>
          <p:nvPr/>
        </p:nvSpPr>
        <p:spPr bwMode="auto">
          <a:xfrm>
            <a:off x="5486400" y="2073275"/>
            <a:ext cx="21336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phố phường,</a:t>
            </a:r>
          </a:p>
        </p:txBody>
      </p:sp>
      <p:sp>
        <p:nvSpPr>
          <p:cNvPr id="111636" name="Rectangle 20"/>
          <p:cNvSpPr>
            <a:spLocks noChangeArrowheads="1"/>
          </p:cNvSpPr>
          <p:nvPr/>
        </p:nvSpPr>
        <p:spPr bwMode="auto">
          <a:xfrm>
            <a:off x="7391400" y="2044700"/>
            <a:ext cx="1524000"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bùi ngùi,</a:t>
            </a:r>
          </a:p>
        </p:txBody>
      </p:sp>
      <p:sp>
        <p:nvSpPr>
          <p:cNvPr id="111637" name="Rectangle 21"/>
          <p:cNvSpPr>
            <a:spLocks noChangeArrowheads="1"/>
          </p:cNvSpPr>
          <p:nvPr/>
        </p:nvSpPr>
        <p:spPr bwMode="auto">
          <a:xfrm>
            <a:off x="371475" y="2438400"/>
            <a:ext cx="1533525" cy="519113"/>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tự hào.</a:t>
            </a:r>
          </a:p>
        </p:txBody>
      </p:sp>
      <p:graphicFrame>
        <p:nvGraphicFramePr>
          <p:cNvPr id="111638" name="Group 22"/>
          <p:cNvGraphicFramePr>
            <a:graphicFrameLocks noGrp="1"/>
          </p:cNvGraphicFramePr>
          <p:nvPr/>
        </p:nvGraphicFramePr>
        <p:xfrm>
          <a:off x="228600" y="2968625"/>
          <a:ext cx="8915400" cy="3267075"/>
        </p:xfrm>
        <a:graphic>
          <a:graphicData uri="http://schemas.openxmlformats.org/drawingml/2006/table">
            <a:tbl>
              <a:tblPr/>
              <a:tblGrid>
                <a:gridCol w="3979863"/>
                <a:gridCol w="4935537"/>
              </a:tblGrid>
              <a:tr h="762000">
                <a:tc>
                  <a:txBody>
                    <a:bodyPr/>
                    <a:lstStyle/>
                    <a:p>
                      <a:pPr marL="0" marR="0" lvl="0" indent="0" algn="l" defTabSz="957263" rtl="0" eaLnBrk="1" fontAlgn="base" latinLnBrk="0" hangingPunct="1">
                        <a:lnSpc>
                          <a:spcPct val="100000"/>
                        </a:lnSpc>
                        <a:spcBef>
                          <a:spcPts val="600"/>
                        </a:spcBef>
                        <a:spcAft>
                          <a:spcPct val="0"/>
                        </a:spcAft>
                        <a:buClr>
                          <a:schemeClr val="accent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Century Schoolbook"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ts val="600"/>
                        </a:spcBef>
                        <a:spcAft>
                          <a:spcPct val="0"/>
                        </a:spcAft>
                        <a:buClr>
                          <a:schemeClr val="accent1"/>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Century Schoolbook"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5075">
                <a:tc>
                  <a:txBody>
                    <a:bodyPr/>
                    <a:lstStyle/>
                    <a:p>
                      <a:pPr marL="0" marR="0" lvl="0" indent="0" algn="l" defTabSz="957263" rtl="0" eaLnBrk="1" fontAlgn="base" latinLnBrk="0" hangingPunct="1">
                        <a:lnSpc>
                          <a:spcPct val="100000"/>
                        </a:lnSpc>
                        <a:spcBef>
                          <a:spcPts val="600"/>
                        </a:spcBef>
                        <a:spcAft>
                          <a:spcPct val="0"/>
                        </a:spcAft>
                        <a:buClr>
                          <a:schemeClr val="accent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Century Schoolbook"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ts val="600"/>
                        </a:spcBef>
                        <a:spcAft>
                          <a:spcPct val="0"/>
                        </a:spcAft>
                        <a:buClr>
                          <a:schemeClr val="accent1"/>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Century Schoolbook"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1649" name="Rectangle 33"/>
          <p:cNvSpPr>
            <a:spLocks noChangeArrowheads="1"/>
          </p:cNvSpPr>
          <p:nvPr/>
        </p:nvSpPr>
        <p:spPr bwMode="auto">
          <a:xfrm>
            <a:off x="109538" y="3044825"/>
            <a:ext cx="4038600" cy="519113"/>
          </a:xfrm>
          <a:prstGeom prst="rect">
            <a:avLst/>
          </a:prstGeom>
          <a:noFill/>
          <a:ln w="9525">
            <a:noFill/>
            <a:miter lim="800000"/>
            <a:headEnd/>
            <a:tailEnd/>
          </a:ln>
        </p:spPr>
        <p:txBody>
          <a:bodyPr anchor="ctr">
            <a:spAutoFit/>
          </a:bodyPr>
          <a:lstStyle/>
          <a:p>
            <a:r>
              <a:rPr lang="en-US" sz="2800" b="1">
                <a:solidFill>
                  <a:srgbClr val="6600CC"/>
                </a:solidFill>
                <a:latin typeface="Times New Roman" pitchFamily="18" charset="0"/>
              </a:rPr>
              <a:t>  Chỉ sự vật ở quê hương</a:t>
            </a:r>
          </a:p>
        </p:txBody>
      </p:sp>
      <p:sp>
        <p:nvSpPr>
          <p:cNvPr id="111650" name="Rectangle 34"/>
          <p:cNvSpPr>
            <a:spLocks noChangeArrowheads="1"/>
          </p:cNvSpPr>
          <p:nvPr/>
        </p:nvSpPr>
        <p:spPr bwMode="auto">
          <a:xfrm>
            <a:off x="4038600" y="3103563"/>
            <a:ext cx="5105400" cy="503237"/>
          </a:xfrm>
          <a:prstGeom prst="rect">
            <a:avLst/>
          </a:prstGeom>
          <a:noFill/>
          <a:ln w="9525">
            <a:noFill/>
            <a:miter lim="800000"/>
            <a:headEnd/>
            <a:tailEnd/>
          </a:ln>
        </p:spPr>
        <p:txBody>
          <a:bodyPr anchor="ctr">
            <a:spAutoFit/>
          </a:bodyPr>
          <a:lstStyle/>
          <a:p>
            <a:r>
              <a:rPr lang="en-US" sz="2700" b="1">
                <a:solidFill>
                  <a:srgbClr val="6600CC"/>
                </a:solidFill>
                <a:latin typeface="Times New Roman" pitchFamily="18" charset="0"/>
              </a:rPr>
              <a:t>  Chỉ tình cảm đối với quê hương</a:t>
            </a:r>
          </a:p>
        </p:txBody>
      </p:sp>
      <p:sp>
        <p:nvSpPr>
          <p:cNvPr id="111651" name="Rectangle 35"/>
          <p:cNvSpPr>
            <a:spLocks noChangeArrowheads="1"/>
          </p:cNvSpPr>
          <p:nvPr/>
        </p:nvSpPr>
        <p:spPr bwMode="auto">
          <a:xfrm>
            <a:off x="4105275" y="3797300"/>
            <a:ext cx="685800" cy="519113"/>
          </a:xfrm>
          <a:prstGeom prst="rect">
            <a:avLst/>
          </a:prstGeom>
          <a:noFill/>
          <a:ln w="9525">
            <a:noFill/>
            <a:miter lim="800000"/>
            <a:headEnd/>
            <a:tailEnd/>
          </a:ln>
        </p:spPr>
        <p:txBody>
          <a:bodyPr anchor="ctr">
            <a:spAutoFit/>
          </a:bodyPr>
          <a:lstStyle/>
          <a:p>
            <a:r>
              <a:rPr lang="en-US" sz="2800" b="1">
                <a:latin typeface="Times New Roman" pitchFamily="18" charset="0"/>
              </a:rPr>
              <a:t>M:</a:t>
            </a:r>
          </a:p>
        </p:txBody>
      </p:sp>
      <p:sp>
        <p:nvSpPr>
          <p:cNvPr id="111652" name="Rectangle 36"/>
          <p:cNvSpPr>
            <a:spLocks noChangeArrowheads="1"/>
          </p:cNvSpPr>
          <p:nvPr/>
        </p:nvSpPr>
        <p:spPr bwMode="auto">
          <a:xfrm>
            <a:off x="204788" y="3811588"/>
            <a:ext cx="685800" cy="519112"/>
          </a:xfrm>
          <a:prstGeom prst="rect">
            <a:avLst/>
          </a:prstGeom>
          <a:noFill/>
          <a:ln w="9525">
            <a:noFill/>
            <a:miter lim="800000"/>
            <a:headEnd/>
            <a:tailEnd/>
          </a:ln>
        </p:spPr>
        <p:txBody>
          <a:bodyPr anchor="ctr">
            <a:spAutoFit/>
          </a:bodyPr>
          <a:lstStyle/>
          <a:p>
            <a:r>
              <a:rPr lang="en-US" sz="2800" b="1">
                <a:latin typeface="Times New Roman" pitchFamily="18" charset="0"/>
              </a:rPr>
              <a:t>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24"/>
                                        </p:tgtEl>
                                        <p:attrNameLst>
                                          <p:attrName>style.visibility</p:attrName>
                                        </p:attrNameLst>
                                      </p:cBhvr>
                                      <p:to>
                                        <p:strVal val="visible"/>
                                      </p:to>
                                    </p:set>
                                    <p:animEffect transition="in" filter="fade">
                                      <p:cBhvr>
                                        <p:cTn id="7" dur="1000"/>
                                        <p:tgtEl>
                                          <p:spTgt spid="111624"/>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11625"/>
                                        </p:tgtEl>
                                        <p:attrNameLst>
                                          <p:attrName>style.visibility</p:attrName>
                                        </p:attrNameLst>
                                      </p:cBhvr>
                                      <p:to>
                                        <p:strVal val="visible"/>
                                      </p:to>
                                    </p:set>
                                    <p:animEffect transition="in" filter="checkerboard(across)">
                                      <p:cBhvr>
                                        <p:cTn id="11" dur="500"/>
                                        <p:tgtEl>
                                          <p:spTgt spid="11162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1626"/>
                                        </p:tgtEl>
                                        <p:attrNameLst>
                                          <p:attrName>style.visibility</p:attrName>
                                        </p:attrNameLst>
                                      </p:cBhvr>
                                      <p:to>
                                        <p:strVal val="visible"/>
                                      </p:to>
                                    </p:set>
                                    <p:animEffect transition="in" filter="fade">
                                      <p:cBhvr>
                                        <p:cTn id="15" dur="1000"/>
                                        <p:tgtEl>
                                          <p:spTgt spid="1116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1627"/>
                                        </p:tgtEl>
                                        <p:attrNameLst>
                                          <p:attrName>style.visibility</p:attrName>
                                        </p:attrNameLst>
                                      </p:cBhvr>
                                      <p:to>
                                        <p:strVal val="visible"/>
                                      </p:to>
                                    </p:set>
                                    <p:animEffect transition="in" filter="fade">
                                      <p:cBhvr>
                                        <p:cTn id="18" dur="1000"/>
                                        <p:tgtEl>
                                          <p:spTgt spid="111627"/>
                                        </p:tgtEl>
                                      </p:cBhvr>
                                    </p:animEffect>
                                  </p:childTnLst>
                                </p:cTn>
                              </p:par>
                              <p:par>
                                <p:cTn id="19" presetID="10" presetClass="entr" presetSubtype="0" fill="hold" nodeType="withEffect">
                                  <p:stCondLst>
                                    <p:cond delay="0"/>
                                  </p:stCondLst>
                                  <p:childTnLst>
                                    <p:set>
                                      <p:cBhvr>
                                        <p:cTn id="20" dur="1" fill="hold">
                                          <p:stCondLst>
                                            <p:cond delay="0"/>
                                          </p:stCondLst>
                                        </p:cTn>
                                        <p:tgtEl>
                                          <p:spTgt spid="111628"/>
                                        </p:tgtEl>
                                        <p:attrNameLst>
                                          <p:attrName>style.visibility</p:attrName>
                                        </p:attrNameLst>
                                      </p:cBhvr>
                                      <p:to>
                                        <p:strVal val="visible"/>
                                      </p:to>
                                    </p:set>
                                    <p:animEffect transition="in" filter="fade">
                                      <p:cBhvr>
                                        <p:cTn id="21" dur="1000"/>
                                        <p:tgtEl>
                                          <p:spTgt spid="111628"/>
                                        </p:tgtEl>
                                      </p:cBhvr>
                                    </p:animEffect>
                                  </p:childTnLst>
                                </p:cTn>
                              </p:par>
                              <p:par>
                                <p:cTn id="22" presetID="10" presetClass="entr" presetSubtype="0" fill="hold" nodeType="withEffect">
                                  <p:stCondLst>
                                    <p:cond delay="0"/>
                                  </p:stCondLst>
                                  <p:childTnLst>
                                    <p:set>
                                      <p:cBhvr>
                                        <p:cTn id="23" dur="1" fill="hold">
                                          <p:stCondLst>
                                            <p:cond delay="0"/>
                                          </p:stCondLst>
                                        </p:cTn>
                                        <p:tgtEl>
                                          <p:spTgt spid="111629"/>
                                        </p:tgtEl>
                                        <p:attrNameLst>
                                          <p:attrName>style.visibility</p:attrName>
                                        </p:attrNameLst>
                                      </p:cBhvr>
                                      <p:to>
                                        <p:strVal val="visible"/>
                                      </p:to>
                                    </p:set>
                                    <p:animEffect transition="in" filter="fade">
                                      <p:cBhvr>
                                        <p:cTn id="24" dur="1000"/>
                                        <p:tgtEl>
                                          <p:spTgt spid="111629"/>
                                        </p:tgtEl>
                                      </p:cBhvr>
                                    </p:animEffect>
                                  </p:childTnLst>
                                </p:cTn>
                              </p:par>
                              <p:par>
                                <p:cTn id="25" presetID="10" presetClass="entr" presetSubtype="0" fill="hold" nodeType="withEffect">
                                  <p:stCondLst>
                                    <p:cond delay="0"/>
                                  </p:stCondLst>
                                  <p:childTnLst>
                                    <p:set>
                                      <p:cBhvr>
                                        <p:cTn id="26" dur="1" fill="hold">
                                          <p:stCondLst>
                                            <p:cond delay="0"/>
                                          </p:stCondLst>
                                        </p:cTn>
                                        <p:tgtEl>
                                          <p:spTgt spid="111630"/>
                                        </p:tgtEl>
                                        <p:attrNameLst>
                                          <p:attrName>style.visibility</p:attrName>
                                        </p:attrNameLst>
                                      </p:cBhvr>
                                      <p:to>
                                        <p:strVal val="visible"/>
                                      </p:to>
                                    </p:set>
                                    <p:animEffect transition="in" filter="fade">
                                      <p:cBhvr>
                                        <p:cTn id="27" dur="1000"/>
                                        <p:tgtEl>
                                          <p:spTgt spid="111630"/>
                                        </p:tgtEl>
                                      </p:cBhvr>
                                    </p:animEffect>
                                  </p:childTnLst>
                                </p:cTn>
                              </p:par>
                              <p:par>
                                <p:cTn id="28" presetID="10" presetClass="entr" presetSubtype="0" fill="hold" nodeType="withEffect">
                                  <p:stCondLst>
                                    <p:cond delay="0"/>
                                  </p:stCondLst>
                                  <p:childTnLst>
                                    <p:set>
                                      <p:cBhvr>
                                        <p:cTn id="29" dur="1" fill="hold">
                                          <p:stCondLst>
                                            <p:cond delay="0"/>
                                          </p:stCondLst>
                                        </p:cTn>
                                        <p:tgtEl>
                                          <p:spTgt spid="111631"/>
                                        </p:tgtEl>
                                        <p:attrNameLst>
                                          <p:attrName>style.visibility</p:attrName>
                                        </p:attrNameLst>
                                      </p:cBhvr>
                                      <p:to>
                                        <p:strVal val="visible"/>
                                      </p:to>
                                    </p:set>
                                    <p:animEffect transition="in" filter="fade">
                                      <p:cBhvr>
                                        <p:cTn id="30" dur="1000"/>
                                        <p:tgtEl>
                                          <p:spTgt spid="111631"/>
                                        </p:tgtEl>
                                      </p:cBhvr>
                                    </p:animEffect>
                                  </p:childTnLst>
                                </p:cTn>
                              </p:par>
                              <p:par>
                                <p:cTn id="31" presetID="10" presetClass="entr" presetSubtype="0" fill="hold" nodeType="withEffect">
                                  <p:stCondLst>
                                    <p:cond delay="0"/>
                                  </p:stCondLst>
                                  <p:childTnLst>
                                    <p:set>
                                      <p:cBhvr>
                                        <p:cTn id="32" dur="1" fill="hold">
                                          <p:stCondLst>
                                            <p:cond delay="0"/>
                                          </p:stCondLst>
                                        </p:cTn>
                                        <p:tgtEl>
                                          <p:spTgt spid="111632"/>
                                        </p:tgtEl>
                                        <p:attrNameLst>
                                          <p:attrName>style.visibility</p:attrName>
                                        </p:attrNameLst>
                                      </p:cBhvr>
                                      <p:to>
                                        <p:strVal val="visible"/>
                                      </p:to>
                                    </p:set>
                                    <p:animEffect transition="in" filter="fade">
                                      <p:cBhvr>
                                        <p:cTn id="33" dur="1000"/>
                                        <p:tgtEl>
                                          <p:spTgt spid="111632"/>
                                        </p:tgtEl>
                                      </p:cBhvr>
                                    </p:animEffect>
                                  </p:childTnLst>
                                </p:cTn>
                              </p:par>
                              <p:par>
                                <p:cTn id="34" presetID="10" presetClass="entr" presetSubtype="0" fill="hold" nodeType="withEffect">
                                  <p:stCondLst>
                                    <p:cond delay="0"/>
                                  </p:stCondLst>
                                  <p:childTnLst>
                                    <p:set>
                                      <p:cBhvr>
                                        <p:cTn id="35" dur="1" fill="hold">
                                          <p:stCondLst>
                                            <p:cond delay="0"/>
                                          </p:stCondLst>
                                        </p:cTn>
                                        <p:tgtEl>
                                          <p:spTgt spid="111633"/>
                                        </p:tgtEl>
                                        <p:attrNameLst>
                                          <p:attrName>style.visibility</p:attrName>
                                        </p:attrNameLst>
                                      </p:cBhvr>
                                      <p:to>
                                        <p:strVal val="visible"/>
                                      </p:to>
                                    </p:set>
                                    <p:animEffect transition="in" filter="fade">
                                      <p:cBhvr>
                                        <p:cTn id="36" dur="1000"/>
                                        <p:tgtEl>
                                          <p:spTgt spid="111633"/>
                                        </p:tgtEl>
                                      </p:cBhvr>
                                    </p:animEffect>
                                  </p:childTnLst>
                                </p:cTn>
                              </p:par>
                              <p:par>
                                <p:cTn id="37" presetID="10" presetClass="entr" presetSubtype="0" fill="hold" nodeType="withEffect">
                                  <p:stCondLst>
                                    <p:cond delay="0"/>
                                  </p:stCondLst>
                                  <p:childTnLst>
                                    <p:set>
                                      <p:cBhvr>
                                        <p:cTn id="38" dur="1" fill="hold">
                                          <p:stCondLst>
                                            <p:cond delay="0"/>
                                          </p:stCondLst>
                                        </p:cTn>
                                        <p:tgtEl>
                                          <p:spTgt spid="111634"/>
                                        </p:tgtEl>
                                        <p:attrNameLst>
                                          <p:attrName>style.visibility</p:attrName>
                                        </p:attrNameLst>
                                      </p:cBhvr>
                                      <p:to>
                                        <p:strVal val="visible"/>
                                      </p:to>
                                    </p:set>
                                    <p:animEffect transition="in" filter="fade">
                                      <p:cBhvr>
                                        <p:cTn id="39" dur="1000"/>
                                        <p:tgtEl>
                                          <p:spTgt spid="111634"/>
                                        </p:tgtEl>
                                      </p:cBhvr>
                                    </p:animEffect>
                                  </p:childTnLst>
                                </p:cTn>
                              </p:par>
                              <p:par>
                                <p:cTn id="40" presetID="10" presetClass="entr" presetSubtype="0" fill="hold" nodeType="withEffect">
                                  <p:stCondLst>
                                    <p:cond delay="0"/>
                                  </p:stCondLst>
                                  <p:childTnLst>
                                    <p:set>
                                      <p:cBhvr>
                                        <p:cTn id="41" dur="1" fill="hold">
                                          <p:stCondLst>
                                            <p:cond delay="0"/>
                                          </p:stCondLst>
                                        </p:cTn>
                                        <p:tgtEl>
                                          <p:spTgt spid="111635"/>
                                        </p:tgtEl>
                                        <p:attrNameLst>
                                          <p:attrName>style.visibility</p:attrName>
                                        </p:attrNameLst>
                                      </p:cBhvr>
                                      <p:to>
                                        <p:strVal val="visible"/>
                                      </p:to>
                                    </p:set>
                                    <p:animEffect transition="in" filter="fade">
                                      <p:cBhvr>
                                        <p:cTn id="42" dur="1000"/>
                                        <p:tgtEl>
                                          <p:spTgt spid="111635"/>
                                        </p:tgtEl>
                                      </p:cBhvr>
                                    </p:animEffect>
                                  </p:childTnLst>
                                </p:cTn>
                              </p:par>
                              <p:par>
                                <p:cTn id="43" presetID="10" presetClass="entr" presetSubtype="0" fill="hold" nodeType="withEffect">
                                  <p:stCondLst>
                                    <p:cond delay="0"/>
                                  </p:stCondLst>
                                  <p:childTnLst>
                                    <p:set>
                                      <p:cBhvr>
                                        <p:cTn id="44" dur="1" fill="hold">
                                          <p:stCondLst>
                                            <p:cond delay="0"/>
                                          </p:stCondLst>
                                        </p:cTn>
                                        <p:tgtEl>
                                          <p:spTgt spid="111636"/>
                                        </p:tgtEl>
                                        <p:attrNameLst>
                                          <p:attrName>style.visibility</p:attrName>
                                        </p:attrNameLst>
                                      </p:cBhvr>
                                      <p:to>
                                        <p:strVal val="visible"/>
                                      </p:to>
                                    </p:set>
                                    <p:animEffect transition="in" filter="fade">
                                      <p:cBhvr>
                                        <p:cTn id="45" dur="1000"/>
                                        <p:tgtEl>
                                          <p:spTgt spid="111636"/>
                                        </p:tgtEl>
                                      </p:cBhvr>
                                    </p:animEffect>
                                  </p:childTnLst>
                                </p:cTn>
                              </p:par>
                              <p:par>
                                <p:cTn id="46" presetID="10" presetClass="entr" presetSubtype="0" fill="hold" nodeType="withEffect">
                                  <p:stCondLst>
                                    <p:cond delay="0"/>
                                  </p:stCondLst>
                                  <p:childTnLst>
                                    <p:set>
                                      <p:cBhvr>
                                        <p:cTn id="47" dur="1" fill="hold">
                                          <p:stCondLst>
                                            <p:cond delay="0"/>
                                          </p:stCondLst>
                                        </p:cTn>
                                        <p:tgtEl>
                                          <p:spTgt spid="111637"/>
                                        </p:tgtEl>
                                        <p:attrNameLst>
                                          <p:attrName>style.visibility</p:attrName>
                                        </p:attrNameLst>
                                      </p:cBhvr>
                                      <p:to>
                                        <p:strVal val="visible"/>
                                      </p:to>
                                    </p:set>
                                    <p:animEffect transition="in" filter="fade">
                                      <p:cBhvr>
                                        <p:cTn id="48" dur="1000"/>
                                        <p:tgtEl>
                                          <p:spTgt spid="111637"/>
                                        </p:tgtEl>
                                      </p:cBhvr>
                                    </p:animEffect>
                                  </p:childTnLst>
                                </p:cTn>
                              </p:par>
                            </p:childTnLst>
                          </p:cTn>
                        </p:par>
                        <p:par>
                          <p:cTn id="49" fill="hold">
                            <p:stCondLst>
                              <p:cond delay="2500"/>
                            </p:stCondLst>
                            <p:childTnLst>
                              <p:par>
                                <p:cTn id="50" presetID="20" presetClass="entr" presetSubtype="0" fill="hold" nodeType="afterEffect">
                                  <p:stCondLst>
                                    <p:cond delay="0"/>
                                  </p:stCondLst>
                                  <p:childTnLst>
                                    <p:set>
                                      <p:cBhvr>
                                        <p:cTn id="51" dur="1" fill="hold">
                                          <p:stCondLst>
                                            <p:cond delay="0"/>
                                          </p:stCondLst>
                                        </p:cTn>
                                        <p:tgtEl>
                                          <p:spTgt spid="111638"/>
                                        </p:tgtEl>
                                        <p:attrNameLst>
                                          <p:attrName>style.visibility</p:attrName>
                                        </p:attrNameLst>
                                      </p:cBhvr>
                                      <p:to>
                                        <p:strVal val="visible"/>
                                      </p:to>
                                    </p:set>
                                    <p:animEffect transition="in" filter="wedge">
                                      <p:cBhvr>
                                        <p:cTn id="52" dur="1000"/>
                                        <p:tgtEl>
                                          <p:spTgt spid="1116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1649"/>
                                        </p:tgtEl>
                                        <p:attrNameLst>
                                          <p:attrName>style.visibility</p:attrName>
                                        </p:attrNameLst>
                                      </p:cBhvr>
                                      <p:to>
                                        <p:strVal val="visible"/>
                                      </p:to>
                                    </p:set>
                                    <p:animEffect transition="in" filter="fade">
                                      <p:cBhvr>
                                        <p:cTn id="55" dur="1000"/>
                                        <p:tgtEl>
                                          <p:spTgt spid="1116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1650"/>
                                        </p:tgtEl>
                                        <p:attrNameLst>
                                          <p:attrName>style.visibility</p:attrName>
                                        </p:attrNameLst>
                                      </p:cBhvr>
                                      <p:to>
                                        <p:strVal val="visible"/>
                                      </p:to>
                                    </p:set>
                                    <p:animEffect transition="in" filter="fade">
                                      <p:cBhvr>
                                        <p:cTn id="58" dur="1000"/>
                                        <p:tgtEl>
                                          <p:spTgt spid="1116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1651"/>
                                        </p:tgtEl>
                                        <p:attrNameLst>
                                          <p:attrName>style.visibility</p:attrName>
                                        </p:attrNameLst>
                                      </p:cBhvr>
                                      <p:to>
                                        <p:strVal val="visible"/>
                                      </p:to>
                                    </p:set>
                                    <p:animEffect transition="in" filter="fade">
                                      <p:cBhvr>
                                        <p:cTn id="61" dur="1000"/>
                                        <p:tgtEl>
                                          <p:spTgt spid="1116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1652"/>
                                        </p:tgtEl>
                                        <p:attrNameLst>
                                          <p:attrName>style.visibility</p:attrName>
                                        </p:attrNameLst>
                                      </p:cBhvr>
                                      <p:to>
                                        <p:strVal val="visible"/>
                                      </p:to>
                                    </p:set>
                                    <p:animEffect transition="in" filter="fade">
                                      <p:cBhvr>
                                        <p:cTn id="64" dur="1000"/>
                                        <p:tgtEl>
                                          <p:spTgt spid="111652"/>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path" presetSubtype="0" accel="50000" decel="50000" fill="hold" grpId="1" nodeType="clickEffect">
                                  <p:stCondLst>
                                    <p:cond delay="0"/>
                                  </p:stCondLst>
                                  <p:childTnLst>
                                    <p:animMotion origin="layout" path="M -3.33333E-6 0.01041 L 0.05625 0.30567 " pathEditMode="relative" rAng="0" ptsTypes="AA">
                                      <p:cBhvr>
                                        <p:cTn id="68" dur="1000" fill="hold"/>
                                        <p:tgtEl>
                                          <p:spTgt spid="111626"/>
                                        </p:tgtEl>
                                        <p:attrNameLst>
                                          <p:attrName>ppt_x</p:attrName>
                                          <p:attrName>ppt_y</p:attrName>
                                        </p:attrNameLst>
                                      </p:cBhvr>
                                      <p:rCtr x="28" y="148"/>
                                    </p:animMotion>
                                  </p:childTnLst>
                                </p:cTn>
                              </p:par>
                              <p:par>
                                <p:cTn id="69" presetID="3" presetClass="emph" presetSubtype="2" fill="hold" grpId="2" nodeType="withEffect">
                                  <p:stCondLst>
                                    <p:cond delay="0"/>
                                  </p:stCondLst>
                                  <p:childTnLst>
                                    <p:animClr clrSpc="rgb" dir="cw">
                                      <p:cBhvr override="childStyle">
                                        <p:cTn id="70" dur="2000" fill="hold"/>
                                        <p:tgtEl>
                                          <p:spTgt spid="111626"/>
                                        </p:tgtEl>
                                        <p:attrNameLst>
                                          <p:attrName>style.color</p:attrName>
                                        </p:attrNameLst>
                                      </p:cBhvr>
                                      <p:to>
                                        <a:srgbClr val="FF0000"/>
                                      </p:to>
                                    </p:animClr>
                                  </p:childTnLst>
                                </p:cTn>
                              </p:par>
                            </p:childTnLst>
                          </p:cTn>
                        </p:par>
                      </p:childTnLst>
                    </p:cTn>
                  </p:par>
                  <p:par>
                    <p:cTn id="71" fill="hold">
                      <p:stCondLst>
                        <p:cond delay="indefinite"/>
                      </p:stCondLst>
                      <p:childTnLst>
                        <p:par>
                          <p:cTn id="72" fill="hold">
                            <p:stCondLst>
                              <p:cond delay="0"/>
                            </p:stCondLst>
                            <p:childTnLst>
                              <p:par>
                                <p:cTn id="73" presetID="49" presetClass="path" presetSubtype="0" accel="50000" decel="50000" fill="hold" grpId="1" nodeType="clickEffect">
                                  <p:stCondLst>
                                    <p:cond delay="0"/>
                                  </p:stCondLst>
                                  <p:childTnLst>
                                    <p:animMotion origin="layout" path="M 1.66667E-6 -0.00416 L 0.35312 0.3022 " pathEditMode="relative" rAng="0" ptsTypes="AA">
                                      <p:cBhvr>
                                        <p:cTn id="74" dur="1000" fill="hold"/>
                                        <p:tgtEl>
                                          <p:spTgt spid="111627"/>
                                        </p:tgtEl>
                                        <p:attrNameLst>
                                          <p:attrName>ppt_x</p:attrName>
                                          <p:attrName>ppt_y</p:attrName>
                                        </p:attrNameLst>
                                      </p:cBhvr>
                                      <p:rCtr x="177" y="153"/>
                                    </p:animMotion>
                                  </p:childTnLst>
                                </p:cTn>
                              </p:par>
                              <p:par>
                                <p:cTn id="75" presetID="3" presetClass="emph" presetSubtype="2" fill="hold" grpId="2" nodeType="withEffect">
                                  <p:stCondLst>
                                    <p:cond delay="0"/>
                                  </p:stCondLst>
                                  <p:childTnLst>
                                    <p:animClr clrSpc="rgb" dir="cw">
                                      <p:cBhvr override="childStyle">
                                        <p:cTn id="76" dur="2000" fill="hold"/>
                                        <p:tgtEl>
                                          <p:spTgt spid="111627"/>
                                        </p:tgtEl>
                                        <p:attrNameLst>
                                          <p:attrName>style.color</p:attrName>
                                        </p:attrNameLst>
                                      </p:cBhvr>
                                      <p:to>
                                        <a:srgbClr val="FF0000"/>
                                      </p:to>
                                    </p:animClr>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5.55112E-17 -2.77457E-6 L -0.05 0.30636 " pathEditMode="relative" rAng="0" ptsTypes="AA">
                                      <p:cBhvr>
                                        <p:cTn id="80" dur="1000" fill="hold"/>
                                        <p:tgtEl>
                                          <p:spTgt spid="111628"/>
                                        </p:tgtEl>
                                        <p:attrNameLst>
                                          <p:attrName>ppt_x</p:attrName>
                                          <p:attrName>ppt_y</p:attrName>
                                        </p:attrNameLst>
                                      </p:cBhvr>
                                      <p:rCtr x="-25" y="153"/>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8.33333E-7 0.00416 L -0.4375 0.37896 " pathEditMode="relative" rAng="0" ptsTypes="AA">
                                      <p:cBhvr>
                                        <p:cTn id="84" dur="1000" fill="hold"/>
                                        <p:tgtEl>
                                          <p:spTgt spid="111629"/>
                                        </p:tgtEl>
                                        <p:attrNameLst>
                                          <p:attrName>ppt_x</p:attrName>
                                          <p:attrName>ppt_y</p:attrName>
                                        </p:attrNameLst>
                                      </p:cBhvr>
                                      <p:rCtr x="-219" y="187"/>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0" nodeType="clickEffect">
                                  <p:stCondLst>
                                    <p:cond delay="0"/>
                                  </p:stCondLst>
                                  <p:childTnLst>
                                    <p:animMotion origin="layout" path="M -0.02812 -3.93064E-6 L 0.06771 0.3022 " pathEditMode="relative" rAng="0" ptsTypes="AA">
                                      <p:cBhvr>
                                        <p:cTn id="88" dur="1000" fill="hold"/>
                                        <p:tgtEl>
                                          <p:spTgt spid="111630"/>
                                        </p:tgtEl>
                                        <p:attrNameLst>
                                          <p:attrName>ppt_x</p:attrName>
                                          <p:attrName>ppt_y</p:attrName>
                                        </p:attrNameLst>
                                      </p:cBhvr>
                                      <p:rCtr x="48" y="151"/>
                                    </p:animMotion>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0" nodeType="clickEffect">
                                  <p:stCondLst>
                                    <p:cond delay="0"/>
                                  </p:stCondLst>
                                  <p:childTnLst>
                                    <p:animMotion origin="layout" path="M 0.01094 -4.21965E-6 L -0.31823 0.38174 " pathEditMode="relative" rAng="0" ptsTypes="AA">
                                      <p:cBhvr>
                                        <p:cTn id="92" dur="1000" fill="hold"/>
                                        <p:tgtEl>
                                          <p:spTgt spid="111631"/>
                                        </p:tgtEl>
                                        <p:attrNameLst>
                                          <p:attrName>ppt_x</p:attrName>
                                          <p:attrName>ppt_y</p:attrName>
                                        </p:attrNameLst>
                                      </p:cBhvr>
                                      <p:rCtr x="-165" y="191"/>
                                    </p:animMotion>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0.01094 0.00417 L 0.1151 0.32116 " pathEditMode="relative" rAng="0" ptsTypes="AA">
                                      <p:cBhvr>
                                        <p:cTn id="96" dur="1000" fill="hold"/>
                                        <p:tgtEl>
                                          <p:spTgt spid="111632"/>
                                        </p:tgtEl>
                                        <p:attrNameLst>
                                          <p:attrName>ppt_x</p:attrName>
                                          <p:attrName>ppt_y</p:attrName>
                                        </p:attrNameLst>
                                      </p:cBhvr>
                                      <p:rCtr x="52" y="158"/>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0" nodeType="clickEffect">
                                  <p:stCondLst>
                                    <p:cond delay="0"/>
                                  </p:stCondLst>
                                  <p:childTnLst>
                                    <p:animMotion origin="layout" path="M 0.03438 -4.10405E-6 L 0.41355 0.31746 " pathEditMode="relative" rAng="0" ptsTypes="AA">
                                      <p:cBhvr>
                                        <p:cTn id="100" dur="1000" fill="hold"/>
                                        <p:tgtEl>
                                          <p:spTgt spid="111633"/>
                                        </p:tgtEl>
                                        <p:attrNameLst>
                                          <p:attrName>ppt_x</p:attrName>
                                          <p:attrName>ppt_y</p:attrName>
                                        </p:attrNameLst>
                                      </p:cBhvr>
                                      <p:rCtr x="190" y="159"/>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0" nodeType="clickEffect">
                                  <p:stCondLst>
                                    <p:cond delay="0"/>
                                  </p:stCondLst>
                                  <p:childTnLst>
                                    <p:animMotion origin="layout" path="M 3.33333E-6 -4.10405E-6 L -0.40417 0.39515 " pathEditMode="relative" rAng="0" ptsTypes="AA">
                                      <p:cBhvr>
                                        <p:cTn id="104" dur="1000" fill="hold"/>
                                        <p:tgtEl>
                                          <p:spTgt spid="111634"/>
                                        </p:tgtEl>
                                        <p:attrNameLst>
                                          <p:attrName>ppt_x</p:attrName>
                                          <p:attrName>ppt_y</p:attrName>
                                        </p:attrNameLst>
                                      </p:cBhvr>
                                      <p:rCtr x="-202" y="197"/>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0" nodeType="clickEffect">
                                  <p:stCondLst>
                                    <p:cond delay="0"/>
                                  </p:stCondLst>
                                  <p:childTnLst>
                                    <p:animMotion origin="layout" path="M 3.33333E-6 4.16185E-6 L -0.4 0.40624 " pathEditMode="relative" rAng="0" ptsTypes="AA">
                                      <p:cBhvr>
                                        <p:cTn id="108" dur="1000" fill="hold"/>
                                        <p:tgtEl>
                                          <p:spTgt spid="111635"/>
                                        </p:tgtEl>
                                        <p:attrNameLst>
                                          <p:attrName>ppt_x</p:attrName>
                                          <p:attrName>ppt_y</p:attrName>
                                        </p:attrNameLst>
                                      </p:cBhvr>
                                      <p:rCtr x="-200" y="203"/>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0" nodeType="clickEffect">
                                  <p:stCondLst>
                                    <p:cond delay="0"/>
                                  </p:stCondLst>
                                  <p:childTnLst>
                                    <p:animMotion origin="layout" path="M 3.33333E-6 0.00416 L -0.325 0.3993 " pathEditMode="relative" rAng="0" ptsTypes="AA">
                                      <p:cBhvr>
                                        <p:cTn id="112" dur="1000" fill="hold"/>
                                        <p:tgtEl>
                                          <p:spTgt spid="111636"/>
                                        </p:tgtEl>
                                        <p:attrNameLst>
                                          <p:attrName>ppt_x</p:attrName>
                                          <p:attrName>ppt_y</p:attrName>
                                        </p:attrNameLst>
                                      </p:cBhvr>
                                      <p:rCtr x="-162" y="197"/>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0" nodeType="clickEffect">
                                  <p:stCondLst>
                                    <p:cond delay="0"/>
                                  </p:stCondLst>
                                  <p:childTnLst>
                                    <p:animMotion origin="layout" path="M 5E-6 0.00832 L 0.60521 0.33641 " pathEditMode="relative" rAng="0" ptsTypes="AA">
                                      <p:cBhvr>
                                        <p:cTn id="116" dur="1000" fill="hold"/>
                                        <p:tgtEl>
                                          <p:spTgt spid="111637"/>
                                        </p:tgtEl>
                                        <p:attrNameLst>
                                          <p:attrName>ppt_x</p:attrName>
                                          <p:attrName>ppt_y</p:attrName>
                                        </p:attrNameLst>
                                      </p:cBhvr>
                                      <p:rCtr x="303" y="1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5" grpId="0"/>
      <p:bldP spid="111626" grpId="0"/>
      <p:bldP spid="111626" grpId="1"/>
      <p:bldP spid="111626" grpId="2"/>
      <p:bldP spid="111627" grpId="0"/>
      <p:bldP spid="111627" grpId="1"/>
      <p:bldP spid="111627" grpId="2"/>
      <p:bldP spid="111628" grpId="0"/>
      <p:bldP spid="111629" grpId="0"/>
      <p:bldP spid="111630" grpId="0"/>
      <p:bldP spid="111631" grpId="0"/>
      <p:bldP spid="111633" grpId="0"/>
      <p:bldP spid="111634" grpId="0"/>
      <p:bldP spid="111635" grpId="0"/>
      <p:bldP spid="111636" grpId="0"/>
      <p:bldP spid="111637" grpId="0"/>
      <p:bldP spid="111649" grpId="0"/>
      <p:bldP spid="111650" grpId="0"/>
      <p:bldP spid="111651" grpId="0"/>
      <p:bldP spid="1116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9216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20483" name="Text Box 4"/>
          <p:cNvSpPr txBox="1">
            <a:spLocks noChangeArrowheads="1"/>
          </p:cNvSpPr>
          <p:nvPr/>
        </p:nvSpPr>
        <p:spPr bwMode="auto">
          <a:xfrm flipH="1">
            <a:off x="2325688" y="4379913"/>
            <a:ext cx="519112" cy="519112"/>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a:t>
            </a:r>
          </a:p>
        </p:txBody>
      </p:sp>
      <p:sp>
        <p:nvSpPr>
          <p:cNvPr id="20484" name="Text Box 5"/>
          <p:cNvSpPr txBox="1">
            <a:spLocks noChangeArrowheads="1"/>
          </p:cNvSpPr>
          <p:nvPr/>
        </p:nvSpPr>
        <p:spPr bwMode="auto">
          <a:xfrm flipH="1">
            <a:off x="5930900" y="4953000"/>
            <a:ext cx="519113"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a:t>
            </a:r>
          </a:p>
        </p:txBody>
      </p:sp>
      <p:pic>
        <p:nvPicPr>
          <p:cNvPr id="5" name="Picture 5" descr="CaydaTanTrao"/>
          <p:cNvPicPr>
            <a:picLocks noChangeAspect="1" noChangeArrowheads="1"/>
          </p:cNvPicPr>
          <p:nvPr/>
        </p:nvPicPr>
        <p:blipFill>
          <a:blip r:embed="rId2"/>
          <a:srcRect/>
          <a:stretch>
            <a:fillRect/>
          </a:stretch>
        </p:blipFill>
        <p:spPr bwMode="auto">
          <a:xfrm>
            <a:off x="0" y="0"/>
            <a:ext cx="9144000" cy="6858000"/>
          </a:xfrm>
          <a:prstGeom prst="rect">
            <a:avLst/>
          </a:prstGeom>
          <a:noFill/>
          <a:ln w="57150">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Kết quả hình ảnh cho quê hương"/>
          <p:cNvPicPr>
            <a:picLocks noChangeAspect="1" noChangeArrowheads="1"/>
          </p:cNvPicPr>
          <p:nvPr/>
        </p:nvPicPr>
        <p:blipFill>
          <a:blip r:embed="rId2"/>
          <a:srcRect/>
          <a:stretch>
            <a:fillRect/>
          </a:stretch>
        </p:blipFill>
        <p:spPr bwMode="auto">
          <a:xfrm>
            <a:off x="152400" y="128588"/>
            <a:ext cx="8763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4_13544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canhphovinh"/>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762000" y="4495800"/>
            <a:ext cx="7772400" cy="946150"/>
          </a:xfrm>
          <a:prstGeom prst="rect">
            <a:avLst/>
          </a:prstGeom>
          <a:noFill/>
          <a:ln w="9525">
            <a:noFill/>
            <a:miter lim="800000"/>
            <a:headEnd/>
            <a:tailEnd/>
          </a:ln>
        </p:spPr>
        <p:txBody>
          <a:bodyPr anchor="ctr">
            <a:spAutoFit/>
          </a:bodyPr>
          <a:lstStyle/>
          <a:p>
            <a:r>
              <a:rPr lang="en-US" sz="2800" b="1" i="1">
                <a:solidFill>
                  <a:srgbClr val="0000FF"/>
                </a:solidFill>
                <a:latin typeface="Times New Roman" pitchFamily="18" charset="0"/>
              </a:rPr>
              <a:t>( quê quán, quê cha đất tổ,  đất nước, giang sơn, nơi chôn rau cắt rốn )</a:t>
            </a:r>
          </a:p>
        </p:txBody>
      </p:sp>
      <p:sp>
        <p:nvSpPr>
          <p:cNvPr id="24578" name="Oval 3"/>
          <p:cNvSpPr>
            <a:spLocks noChangeArrowheads="1"/>
          </p:cNvSpPr>
          <p:nvPr/>
        </p:nvSpPr>
        <p:spPr bwMode="auto">
          <a:xfrm>
            <a:off x="7912100" y="5537200"/>
            <a:ext cx="838200" cy="838200"/>
          </a:xfrm>
          <a:prstGeom prst="ellipse">
            <a:avLst/>
          </a:prstGeom>
          <a:solidFill>
            <a:schemeClr val="bg1"/>
          </a:solidFill>
          <a:ln w="9525">
            <a:noFill/>
            <a:round/>
            <a:headEnd/>
            <a:tailEnd/>
          </a:ln>
        </p:spPr>
        <p:txBody>
          <a:bodyPr wrap="none" anchor="ctr"/>
          <a:lstStyle/>
          <a:p>
            <a:endParaRPr lang="en-US"/>
          </a:p>
        </p:txBody>
      </p:sp>
      <p:sp>
        <p:nvSpPr>
          <p:cNvPr id="12390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a:spcBef>
                <a:spcPct val="50000"/>
              </a:spcBef>
              <a:defRPr/>
            </a:pPr>
            <a:endParaRPr lang="en-US" sz="3200" b="1">
              <a:solidFill>
                <a:srgbClr val="FF0000"/>
              </a:solidFill>
              <a:effectLst>
                <a:outerShdw blurRad="38100" dist="38100" dir="2700000" algn="tl">
                  <a:srgbClr val="C0C0C0"/>
                </a:outerShdw>
              </a:effectLst>
              <a:latin typeface="VNI-Butlong" pitchFamily="2" charset="0"/>
              <a:cs typeface="+mn-cs"/>
            </a:endParaRPr>
          </a:p>
        </p:txBody>
      </p:sp>
      <p:sp>
        <p:nvSpPr>
          <p:cNvPr id="24580" name="Text Box 6"/>
          <p:cNvSpPr txBox="1">
            <a:spLocks noChangeArrowheads="1"/>
          </p:cNvSpPr>
          <p:nvPr/>
        </p:nvSpPr>
        <p:spPr bwMode="auto">
          <a:xfrm>
            <a:off x="609600" y="1143000"/>
            <a:ext cx="7467600" cy="946150"/>
          </a:xfrm>
          <a:prstGeom prst="rect">
            <a:avLst/>
          </a:prstGeom>
          <a:noFill/>
          <a:ln w="9525">
            <a:noFill/>
            <a:miter lim="800000"/>
            <a:headEnd/>
            <a:tailEnd/>
          </a:ln>
        </p:spPr>
        <p:txBody>
          <a:bodyPr>
            <a:spAutoFit/>
          </a:bodyPr>
          <a:lstStyle/>
          <a:p>
            <a:pPr>
              <a:spcBef>
                <a:spcPct val="50000"/>
              </a:spcBef>
            </a:pPr>
            <a:r>
              <a:rPr lang="en-US" sz="2800" b="1">
                <a:solidFill>
                  <a:srgbClr val="003300"/>
                </a:solidFill>
                <a:latin typeface="Times New Roman" pitchFamily="18" charset="0"/>
                <a:cs typeface="Times New Roman" pitchFamily="18" charset="0"/>
              </a:rPr>
              <a:t>Bài 2: Tìm từ ngữ trong ngoặc đơn có thể thay thế cho từ </a:t>
            </a:r>
            <a:r>
              <a:rPr lang="en-US" sz="2800" b="1" i="1">
                <a:solidFill>
                  <a:schemeClr val="hlink"/>
                </a:solidFill>
                <a:latin typeface="Times New Roman" pitchFamily="18" charset="0"/>
                <a:cs typeface="Times New Roman" pitchFamily="18" charset="0"/>
              </a:rPr>
              <a:t>quê hương</a:t>
            </a:r>
            <a:r>
              <a:rPr lang="en-US" sz="2800" b="1">
                <a:solidFill>
                  <a:srgbClr val="003300"/>
                </a:solidFill>
                <a:latin typeface="Times New Roman" pitchFamily="18" charset="0"/>
                <a:cs typeface="Times New Roman" pitchFamily="18" charset="0"/>
              </a:rPr>
              <a:t> ở đoạn văn sau:</a:t>
            </a:r>
          </a:p>
        </p:txBody>
      </p:sp>
      <p:sp>
        <p:nvSpPr>
          <p:cNvPr id="24581" name="Rectangle 7"/>
          <p:cNvSpPr>
            <a:spLocks noChangeArrowheads="1"/>
          </p:cNvSpPr>
          <p:nvPr/>
        </p:nvSpPr>
        <p:spPr bwMode="auto">
          <a:xfrm>
            <a:off x="152400" y="2362200"/>
            <a:ext cx="8763000" cy="1800225"/>
          </a:xfrm>
          <a:prstGeom prst="rect">
            <a:avLst/>
          </a:prstGeom>
          <a:noFill/>
          <a:ln w="9525">
            <a:noFill/>
            <a:miter lim="800000"/>
            <a:headEnd/>
            <a:tailEnd/>
          </a:ln>
        </p:spPr>
        <p:txBody>
          <a:bodyPr anchor="ctr">
            <a:spAutoFit/>
          </a:bodyPr>
          <a:lstStyle/>
          <a:p>
            <a:r>
              <a:rPr lang="en-US" sz="2800" b="1">
                <a:solidFill>
                  <a:srgbClr val="0000FF"/>
                </a:solidFill>
                <a:latin typeface="Times New Roman" pitchFamily="18" charset="0"/>
              </a:rPr>
              <a:t>    </a:t>
            </a:r>
            <a:r>
              <a:rPr lang="en-US" sz="2800" b="1">
                <a:latin typeface="Times New Roman" pitchFamily="18" charset="0"/>
              </a:rPr>
              <a:t>Tây Nguyên là</a:t>
            </a:r>
            <a:r>
              <a:rPr lang="en-US" sz="2800" b="1">
                <a:solidFill>
                  <a:srgbClr val="0000FF"/>
                </a:solidFill>
                <a:latin typeface="Times New Roman" pitchFamily="18" charset="0"/>
              </a:rPr>
              <a:t> </a:t>
            </a:r>
            <a:r>
              <a:rPr lang="en-US" sz="2800" b="1" i="1">
                <a:solidFill>
                  <a:srgbClr val="0000FF"/>
                </a:solidFill>
                <a:latin typeface="Times New Roman" pitchFamily="18" charset="0"/>
              </a:rPr>
              <a:t>         </a:t>
            </a:r>
            <a:r>
              <a:rPr lang="en-US" sz="2800" b="1">
                <a:solidFill>
                  <a:srgbClr val="0000FF"/>
                </a:solidFill>
                <a:latin typeface="Times New Roman" pitchFamily="18" charset="0"/>
              </a:rPr>
              <a:t>           </a:t>
            </a:r>
            <a:r>
              <a:rPr lang="en-US" sz="2800" b="1">
                <a:latin typeface="Times New Roman" pitchFamily="18" charset="0"/>
              </a:rPr>
              <a:t>của tôi. Nơi đây, tôi đã lớn lên trong địu vải thân thương của má, trong tiếng ngân vang của dòng thác, trong hương thơm ngào ngạt của núi rừng.</a:t>
            </a:r>
          </a:p>
        </p:txBody>
      </p:sp>
      <p:sp>
        <p:nvSpPr>
          <p:cNvPr id="24582" name="Rectangle 8"/>
          <p:cNvSpPr>
            <a:spLocks noChangeArrowheads="1"/>
          </p:cNvSpPr>
          <p:nvPr/>
        </p:nvSpPr>
        <p:spPr bwMode="auto">
          <a:xfrm>
            <a:off x="2895600" y="2362200"/>
            <a:ext cx="1784350" cy="519113"/>
          </a:xfrm>
          <a:prstGeom prst="rect">
            <a:avLst/>
          </a:prstGeom>
          <a:noFill/>
          <a:ln w="9525">
            <a:noFill/>
            <a:miter lim="800000"/>
            <a:headEnd/>
            <a:tailEnd/>
          </a:ln>
        </p:spPr>
        <p:txBody>
          <a:bodyPr>
            <a:spAutoFit/>
          </a:bodyPr>
          <a:lstStyle/>
          <a:p>
            <a:r>
              <a:rPr lang="en-US" sz="2800" b="1" i="1">
                <a:solidFill>
                  <a:schemeClr val="hlink"/>
                </a:solidFill>
                <a:latin typeface="Times New Roman" pitchFamily="18" charset="0"/>
              </a:rPr>
              <a:t>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06"/>
                                        </p:tgtEl>
                                        <p:attrNameLst>
                                          <p:attrName>style.visibility</p:attrName>
                                        </p:attrNameLst>
                                      </p:cBhvr>
                                      <p:to>
                                        <p:strVal val="visible"/>
                                      </p:to>
                                    </p:set>
                                    <p:anim calcmode="discrete" valueType="clr">
                                      <p:cBhvr override="childStyle">
                                        <p:cTn id="7" dur="80"/>
                                        <p:tgtEl>
                                          <p:spTgt spid="1239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06"/>
                                        </p:tgtEl>
                                        <p:attrNameLst>
                                          <p:attrName>fillcolor</p:attrName>
                                        </p:attrNameLst>
                                      </p:cBhvr>
                                      <p:tavLst>
                                        <p:tav tm="0">
                                          <p:val>
                                            <p:clrVal>
                                              <a:schemeClr val="accent2"/>
                                            </p:clrVal>
                                          </p:val>
                                        </p:tav>
                                        <p:tav tm="50000">
                                          <p:val>
                                            <p:clrVal>
                                              <a:schemeClr val="hlink"/>
                                            </p:clrVal>
                                          </p:val>
                                        </p:tav>
                                      </p:tavLst>
                                    </p:anim>
                                    <p:set>
                                      <p:cBhvr>
                                        <p:cTn id="9" dur="80"/>
                                        <p:tgtEl>
                                          <p:spTgt spid="1239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40000"/>
            <a:lumOff val="60000"/>
          </a:schemeClr>
        </a:solidFill>
        <a:ln w="9525">
          <a:solidFill>
            <a:schemeClr val="tx1"/>
          </a:solidFill>
          <a:miter lim="800000"/>
          <a:headEnd/>
          <a:tailEnd/>
        </a:ln>
        <a:effectLst/>
      </a:spPr>
      <a:bodyPr wrap="none" anchor="ctr"/>
      <a:lstStyle>
        <a:defPPr>
          <a:defRPr sz="17200" dirty="0" smtClean="0">
            <a:solidFill>
              <a:srgbClr val="FFFF66"/>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594</Words>
  <Application>Microsoft Office PowerPoint</Application>
  <PresentationFormat>On-screen Show (4:3)</PresentationFormat>
  <Paragraphs>65</Paragraphs>
  <Slides>23</Slides>
  <Notes>1</Notes>
  <HiddenSlides>0</HiddenSlides>
  <MMClips>1</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Times New Roman</vt:lpstr>
      <vt:lpstr>VNI-Butlong</vt:lpstr>
      <vt:lpstr>Century Schoolbook</vt:lpstr>
      <vt:lpstr>Wingdings</vt:lpstr>
      <vt:lpstr>Tahoma</vt:lpstr>
      <vt:lpstr>Office Theme</vt: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  Tây nguyên là                                 của tôi. Nơi đây, tôi đã lớn lên trong địu vải thân thương của má, trong tiếng ngân vang của dòng thác, trong hương thơm ngào ngạt của núi rừng.</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LuckyStar</cp:lastModifiedBy>
  <cp:revision>75</cp:revision>
  <dcterms:created xsi:type="dcterms:W3CDTF">2013-10-16T03:21:15Z</dcterms:created>
  <dcterms:modified xsi:type="dcterms:W3CDTF">2018-11-14T15:46:31Z</dcterms:modified>
</cp:coreProperties>
</file>